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0" r:id="rId3"/>
    <p:sldId id="284" r:id="rId4"/>
    <p:sldId id="272" r:id="rId5"/>
    <p:sldId id="271" r:id="rId6"/>
    <p:sldId id="258" r:id="rId7"/>
    <p:sldId id="286" r:id="rId8"/>
    <p:sldId id="287" r:id="rId9"/>
    <p:sldId id="262" r:id="rId10"/>
    <p:sldId id="276" r:id="rId11"/>
    <p:sldId id="277" r:id="rId12"/>
    <p:sldId id="285" r:id="rId13"/>
    <p:sldId id="279" r:id="rId14"/>
    <p:sldId id="288" r:id="rId15"/>
    <p:sldId id="268" r:id="rId16"/>
    <p:sldId id="259" r:id="rId17"/>
    <p:sldId id="261" r:id="rId18"/>
    <p:sldId id="281" r:id="rId19"/>
    <p:sldId id="289" r:id="rId20"/>
    <p:sldId id="263" r:id="rId21"/>
    <p:sldId id="264" r:id="rId22"/>
    <p:sldId id="319" r:id="rId23"/>
    <p:sldId id="282" r:id="rId24"/>
    <p:sldId id="269" r:id="rId25"/>
    <p:sldId id="320" r:id="rId26"/>
    <p:sldId id="283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" initials="M" lastIdx="1" clrIdx="0">
    <p:extLst>
      <p:ext uri="{19B8F6BF-5375-455C-9EA6-DF929625EA0E}">
        <p15:presenceInfo xmlns:p15="http://schemas.microsoft.com/office/powerpoint/2012/main" xmlns="" userId="M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81" d="100"/>
          <a:sy n="81" d="100"/>
        </p:scale>
        <p:origin x="-8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7T16:24:36.770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6C78E-1DCB-4451-9F64-E461E2E38F6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E858F-D2D6-42DF-9003-63EE633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3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938850e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4938850e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47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2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1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ACEDE-354F-4B32-AC4F-9E7E21EF8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3B5252-4F76-401C-9322-68B1986F9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B96A75-8302-4C22-8CD9-3563F35A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083AA-2140-4DFB-8BEF-ECDDD0FF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09C1AD-115A-47B9-A666-FBD48A2B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32FC7-823D-4753-88FD-DC93D7F8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9E6D84-D020-42D1-9FEF-87C0ADD7F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81161-AF3F-46F4-88D3-FF1D8507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2726F6-80F7-4F37-8E24-3F99D1F6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43F9B8-E4DC-4531-B19D-B76B7D50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0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028B0A-1A46-4510-831A-6E3560F36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0B2AD0-9324-4609-9B10-EA6625306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2CA5AA-6A52-460F-A8C4-2A7F3878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F82AD0-47F4-4F7C-B242-6B3F30A5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7D876-6B5E-4C34-9E6E-C4B4B4D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279167" y="281801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AutoNum type="arabicPeriod"/>
              <a:defRPr sz="1467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67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9833196" y="6028580"/>
            <a:ext cx="307745" cy="324208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11663324" y="3232669"/>
            <a:ext cx="307745" cy="324208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11540504" y="4886962"/>
            <a:ext cx="269161" cy="308221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10717507" y="1504119"/>
            <a:ext cx="226453" cy="238568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9066846" y="32"/>
            <a:ext cx="1313817" cy="2220913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11106926" y="2"/>
            <a:ext cx="1136321" cy="2986065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10415698" y="25"/>
            <a:ext cx="656252" cy="1529691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10691839" y="1"/>
            <a:ext cx="1080221" cy="4962791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9681330" y="1"/>
            <a:ext cx="1313817" cy="6147905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9746753" y="2409622"/>
            <a:ext cx="198068" cy="226828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8567374" y="0"/>
            <a:ext cx="1313817" cy="4014256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96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8902E-9D86-4102-9517-22AE2B50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DC47FB-384B-4B3A-AEBC-2D57908B9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33B7DE-FE4D-41B0-9E77-69C0F07B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9B09DE-9821-4299-9DAB-7A8BF79F6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C61002-E0FF-4151-BD64-10E2862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4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21A4A-36D4-4272-B148-74715EB0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9F06AB-099B-452A-A8DF-059FBA27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4EB812-87FB-41B0-AE4D-D693990A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460981-6307-4828-BD0D-4D50FC7E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56C7F-2296-4371-9587-F291F925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5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4E4E3-B98E-4796-B1CF-36DD8AD6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E9A749-186C-4076-A9CC-4F650B8F3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F5B674-E9CA-46A3-9696-37979BEFE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81144D-F366-4EC2-B6E6-82720265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8A0224-88E9-4FA7-B012-1A4D937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9C021B-1D85-4EA2-9700-388FF1AF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A3B4E-854C-4A2C-B38C-368B55D4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75F4DE-A667-40B3-9FF6-DC5252D41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2563E8-7004-4EF0-A737-EE8C774B9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26E406-DE07-4FBF-AAA6-BE7E12C0E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574E1-A20B-4515-80CD-53A33C916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4D4D42-07EA-400F-9030-77AF5AA9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992381-4072-4131-823B-D63B2270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ED6C6E-1EB2-4A99-A40D-6752B14B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30AB3-A752-4BDB-985F-DADAB2674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006064-6748-4D41-9051-1668E426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870629-FD78-4370-8291-87894437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78B17C-2F94-46E0-8A08-F9D5B404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AE2B07-3087-488C-85C7-DE0ACE6E3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C9264F-BBDF-48D8-BF39-2A864804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A4C594-E601-4D08-ADF8-7DFEB69F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9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F3207-D1A4-465A-915C-75C89DA3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C3BE66-DEB9-49C1-A487-69BE1090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5C573-80A4-4F1D-8604-BC653C931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3AC54A-1187-4F06-9B7B-85F16E72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D37FD4-E3D0-4382-9DE1-591223857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B09678-0C0E-42E7-A3D4-02DC2E586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EB447-A956-4F7E-BE6F-FA8B227D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8D5CFF0-9D7E-412F-910F-E3ECF3F4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ADC580-FD5C-41D0-B7B4-E46204062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C0FD25-F19C-4BAB-9A4C-49DFC871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079185-46F5-439F-9412-60E7A763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2AB560-16D3-480D-9BEE-5B7D005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CE5484-803E-4548-B7A8-06976B82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C24C45-D936-4C64-9CE5-986909BA1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174CC1-F10D-4A65-8C58-F4D4A4086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8BC17-3808-448F-ABF3-88F8E846761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432E76-333A-4C25-8054-0073E34E7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4ABE26-CC49-45CC-9312-BD5EFEAD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161E-2AAC-43A2-9C4A-E0D06320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1" Type="http://schemas.openxmlformats.org/officeDocument/2006/relationships/image" Target="../media/image30.gif"/><Relationship Id="rId7" Type="http://schemas.openxmlformats.org/officeDocument/2006/relationships/image" Target="../media/image66.svg"/><Relationship Id="rId2" Type="http://schemas.openxmlformats.org/officeDocument/2006/relationships/image" Target="../media/image3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23" Type="http://schemas.openxmlformats.org/officeDocument/2006/relationships/image" Target="../media/image68.svg"/><Relationship Id="rId4" Type="http://schemas.openxmlformats.org/officeDocument/2006/relationships/image" Target="../media/image39.png"/><Relationship Id="rId2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2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3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image" Target="../media/image86.svg"/><Relationship Id="rId7" Type="http://schemas.openxmlformats.org/officeDocument/2006/relationships/image" Target="../media/image54.png"/><Relationship Id="rId12" Type="http://schemas.openxmlformats.org/officeDocument/2006/relationships/image" Target="../media/image5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36.png"/><Relationship Id="rId5" Type="http://schemas.openxmlformats.org/officeDocument/2006/relationships/image" Target="../media/image53.png"/><Relationship Id="rId10" Type="http://schemas.openxmlformats.org/officeDocument/2006/relationships/image" Target="../media/image56.svg"/><Relationship Id="rId4" Type="http://schemas.openxmlformats.org/officeDocument/2006/relationships/image" Target="../media/image92.png"/><Relationship Id="rId9" Type="http://schemas.openxmlformats.org/officeDocument/2006/relationships/image" Target="../media/image35.png"/><Relationship Id="rId14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94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7.sv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60.png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sv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14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10.svg"/><Relationship Id="rId4" Type="http://schemas.openxmlformats.org/officeDocument/2006/relationships/image" Target="../media/image69.png"/><Relationship Id="rId9" Type="http://schemas.openxmlformats.org/officeDocument/2006/relationships/image" Target="../media/image1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54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0.svg"/><Relationship Id="rId4" Type="http://schemas.openxmlformats.org/officeDocument/2006/relationships/image" Target="../media/image74.png"/><Relationship Id="rId9" Type="http://schemas.openxmlformats.org/officeDocument/2006/relationships/image" Target="../media/image1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27.svg"/><Relationship Id="rId7" Type="http://schemas.openxmlformats.org/officeDocument/2006/relationships/image" Target="../media/image12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29.svg"/><Relationship Id="rId4" Type="http://schemas.openxmlformats.org/officeDocument/2006/relationships/image" Target="../media/image80.png"/><Relationship Id="rId9" Type="http://schemas.openxmlformats.org/officeDocument/2006/relationships/image" Target="../media/image13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0.svg"/><Relationship Id="rId3" Type="http://schemas.openxmlformats.org/officeDocument/2006/relationships/image" Target="../media/image27.svg"/><Relationship Id="rId7" Type="http://schemas.openxmlformats.org/officeDocument/2006/relationships/image" Target="../media/image141.svg"/><Relationship Id="rId12" Type="http://schemas.openxmlformats.org/officeDocument/2006/relationships/image" Target="../media/image9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58.svg"/><Relationship Id="rId5" Type="http://schemas.openxmlformats.org/officeDocument/2006/relationships/image" Target="../media/image139.svg"/><Relationship Id="rId15" Type="http://schemas.openxmlformats.org/officeDocument/2006/relationships/image" Target="../media/image143.sv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56.svg"/><Relationship Id="rId1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56.svg"/><Relationship Id="rId4" Type="http://schemas.openxmlformats.org/officeDocument/2006/relationships/image" Target="../media/image35.png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55.svg"/><Relationship Id="rId18" Type="http://schemas.openxmlformats.org/officeDocument/2006/relationships/image" Target="../media/image108.png"/><Relationship Id="rId3" Type="http://schemas.openxmlformats.org/officeDocument/2006/relationships/image" Target="../media/image86.svg"/><Relationship Id="rId21" Type="http://schemas.openxmlformats.org/officeDocument/2006/relationships/image" Target="../media/image163.sv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17" Type="http://schemas.openxmlformats.org/officeDocument/2006/relationships/image" Target="../media/image159.svg"/><Relationship Id="rId25" Type="http://schemas.openxmlformats.org/officeDocument/2006/relationships/image" Target="../media/image167.svg"/><Relationship Id="rId2" Type="http://schemas.openxmlformats.org/officeDocument/2006/relationships/image" Target="../media/image52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53.svg"/><Relationship Id="rId24" Type="http://schemas.openxmlformats.org/officeDocument/2006/relationships/image" Target="../media/image113.png"/><Relationship Id="rId5" Type="http://schemas.openxmlformats.org/officeDocument/2006/relationships/image" Target="../media/image149.svg"/><Relationship Id="rId15" Type="http://schemas.openxmlformats.org/officeDocument/2006/relationships/image" Target="../media/image157.svg"/><Relationship Id="rId23" Type="http://schemas.openxmlformats.org/officeDocument/2006/relationships/image" Target="../media/image165.svg"/><Relationship Id="rId10" Type="http://schemas.openxmlformats.org/officeDocument/2006/relationships/image" Target="../media/image103.png"/><Relationship Id="rId19" Type="http://schemas.openxmlformats.org/officeDocument/2006/relationships/image" Target="../media/image161.svg"/><Relationship Id="rId4" Type="http://schemas.openxmlformats.org/officeDocument/2006/relationships/image" Target="../media/image99.png"/><Relationship Id="rId9" Type="http://schemas.openxmlformats.org/officeDocument/2006/relationships/image" Target="../media/image151.sv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7" Type="http://schemas.openxmlformats.org/officeDocument/2006/relationships/image" Target="../media/image173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71.sv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1.svg"/><Relationship Id="rId2" Type="http://schemas.openxmlformats.org/officeDocument/2006/relationships/image" Target="../media/image13.png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jpeg"/><Relationship Id="rId10" Type="http://schemas.openxmlformats.org/officeDocument/2006/relationships/image" Target="../media/image30.svg"/><Relationship Id="rId4" Type="http://schemas.openxmlformats.org/officeDocument/2006/relationships/image" Target="../media/image25.svg"/><Relationship Id="rId9" Type="http://schemas.openxmlformats.org/officeDocument/2006/relationships/image" Target="../media/image17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png"/><Relationship Id="rId7" Type="http://schemas.openxmlformats.org/officeDocument/2006/relationships/image" Target="../media/image4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6.sv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945154" y="3586897"/>
            <a:ext cx="7811974" cy="36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endParaRPr lang="en-US" sz="240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B01A62C-618D-9FDB-9C24-233D2D92D815}"/>
              </a:ext>
            </a:extLst>
          </p:cNvPr>
          <p:cNvGrpSpPr/>
          <p:nvPr/>
        </p:nvGrpSpPr>
        <p:grpSpPr>
          <a:xfrm>
            <a:off x="180927" y="198606"/>
            <a:ext cx="11650357" cy="6733038"/>
            <a:chOff x="271390" y="297908"/>
            <a:chExt cx="17475535" cy="10099558"/>
          </a:xfrm>
        </p:grpSpPr>
        <p:grpSp>
          <p:nvGrpSpPr>
            <p:cNvPr id="5" name="Group 5"/>
            <p:cNvGrpSpPr/>
            <p:nvPr/>
          </p:nvGrpSpPr>
          <p:grpSpPr>
            <a:xfrm>
              <a:off x="1489166" y="1939665"/>
              <a:ext cx="15116860" cy="6685006"/>
              <a:chOff x="-106472" y="0"/>
              <a:chExt cx="5161515" cy="228253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8100" y="44450"/>
                <a:ext cx="4977574" cy="2238085"/>
              </a:xfrm>
              <a:custGeom>
                <a:avLst/>
                <a:gdLst/>
                <a:ahLst/>
                <a:cxnLst/>
                <a:rect l="l" t="t" r="r" b="b"/>
                <a:pathLst>
                  <a:path w="4977574" h="2238085">
                    <a:moveTo>
                      <a:pt x="2540" y="2207605"/>
                    </a:moveTo>
                    <a:cubicBezTo>
                      <a:pt x="0" y="2216495"/>
                      <a:pt x="5080" y="2222845"/>
                      <a:pt x="31770" y="2224115"/>
                    </a:cubicBezTo>
                    <a:cubicBezTo>
                      <a:pt x="62686" y="2225385"/>
                      <a:pt x="89738" y="2225385"/>
                      <a:pt x="120654" y="2225385"/>
                    </a:cubicBezTo>
                    <a:cubicBezTo>
                      <a:pt x="244319" y="2226655"/>
                      <a:pt x="367984" y="2226655"/>
                      <a:pt x="495513" y="2227925"/>
                    </a:cubicBezTo>
                    <a:cubicBezTo>
                      <a:pt x="565075" y="2229195"/>
                      <a:pt x="634636" y="2230465"/>
                      <a:pt x="700334" y="2231735"/>
                    </a:cubicBezTo>
                    <a:cubicBezTo>
                      <a:pt x="816269" y="2233005"/>
                      <a:pt x="928341" y="2233005"/>
                      <a:pt x="1044277" y="2234275"/>
                    </a:cubicBezTo>
                    <a:cubicBezTo>
                      <a:pt x="1090651" y="2234275"/>
                      <a:pt x="1133161" y="2234275"/>
                      <a:pt x="1179535" y="2233005"/>
                    </a:cubicBezTo>
                    <a:cubicBezTo>
                      <a:pt x="1198858" y="2233005"/>
                      <a:pt x="1222045" y="2231735"/>
                      <a:pt x="1241368" y="2231735"/>
                    </a:cubicBezTo>
                    <a:cubicBezTo>
                      <a:pt x="1318658" y="2233005"/>
                      <a:pt x="2864471" y="2224115"/>
                      <a:pt x="2941762" y="2225385"/>
                    </a:cubicBezTo>
                    <a:cubicBezTo>
                      <a:pt x="3049968" y="2226655"/>
                      <a:pt x="3347537" y="2226655"/>
                      <a:pt x="3455744" y="2226655"/>
                    </a:cubicBezTo>
                    <a:cubicBezTo>
                      <a:pt x="3498254" y="2226655"/>
                      <a:pt x="3536899" y="2225385"/>
                      <a:pt x="3579409" y="2225385"/>
                    </a:cubicBezTo>
                    <a:lnTo>
                      <a:pt x="3788094" y="2229195"/>
                    </a:lnTo>
                    <a:cubicBezTo>
                      <a:pt x="3938810" y="2231735"/>
                      <a:pt x="4085663" y="2229195"/>
                      <a:pt x="4236379" y="2233005"/>
                    </a:cubicBezTo>
                    <a:cubicBezTo>
                      <a:pt x="4487574" y="2238085"/>
                      <a:pt x="4742633" y="2231735"/>
                      <a:pt x="4912804" y="2236815"/>
                    </a:cubicBezTo>
                    <a:cubicBezTo>
                      <a:pt x="4933124" y="2238085"/>
                      <a:pt x="4953444" y="2236815"/>
                      <a:pt x="4976304" y="2236815"/>
                    </a:cubicBezTo>
                    <a:lnTo>
                      <a:pt x="4976304" y="2177125"/>
                    </a:lnTo>
                    <a:cubicBezTo>
                      <a:pt x="4975034" y="2100087"/>
                      <a:pt x="4973764" y="2018498"/>
                      <a:pt x="4973764" y="1931809"/>
                    </a:cubicBezTo>
                    <a:cubicBezTo>
                      <a:pt x="4973764" y="1831522"/>
                      <a:pt x="4977574" y="1729535"/>
                      <a:pt x="4971224" y="1629248"/>
                    </a:cubicBezTo>
                    <a:cubicBezTo>
                      <a:pt x="4963604" y="1562957"/>
                      <a:pt x="4952174" y="255826"/>
                      <a:pt x="4952174" y="189534"/>
                    </a:cubicBezTo>
                    <a:cubicBezTo>
                      <a:pt x="4949634" y="143640"/>
                      <a:pt x="4948364" y="96046"/>
                      <a:pt x="4945824" y="50152"/>
                    </a:cubicBezTo>
                    <a:cubicBezTo>
                      <a:pt x="4945824" y="36554"/>
                      <a:pt x="4944554" y="22956"/>
                      <a:pt x="4943284" y="6350"/>
                    </a:cubicBezTo>
                    <a:cubicBezTo>
                      <a:pt x="4933124" y="3810"/>
                      <a:pt x="4924234" y="2540"/>
                      <a:pt x="4914074" y="1270"/>
                    </a:cubicBezTo>
                    <a:cubicBezTo>
                      <a:pt x="4906454" y="0"/>
                      <a:pt x="4898834" y="1270"/>
                      <a:pt x="4892484" y="1270"/>
                    </a:cubicBezTo>
                    <a:lnTo>
                      <a:pt x="12447" y="6350"/>
                    </a:lnTo>
                    <a:lnTo>
                      <a:pt x="2540" y="2207605"/>
                    </a:lnTo>
                    <a:close/>
                  </a:path>
                </a:pathLst>
              </a:custGeom>
              <a:solidFill>
                <a:srgbClr val="2E2C2B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-106472" y="16510"/>
                <a:ext cx="5161515" cy="2266025"/>
              </a:xfrm>
              <a:custGeom>
                <a:avLst/>
                <a:gdLst/>
                <a:ahLst/>
                <a:cxnLst/>
                <a:rect l="l" t="t" r="r" b="b"/>
                <a:pathLst>
                  <a:path w="4953444" h="2227925">
                    <a:moveTo>
                      <a:pt x="4953444" y="2227925"/>
                    </a:moveTo>
                    <a:lnTo>
                      <a:pt x="0" y="2220305"/>
                    </a:lnTo>
                    <a:lnTo>
                      <a:pt x="0" y="788601"/>
                    </a:lnTo>
                    <a:lnTo>
                      <a:pt x="7620" y="20320"/>
                    </a:lnTo>
                    <a:lnTo>
                      <a:pt x="2485365" y="0"/>
                    </a:lnTo>
                    <a:lnTo>
                      <a:pt x="4931854" y="8890"/>
                    </a:lnTo>
                    <a:close/>
                  </a:path>
                </a:pathLst>
              </a:custGeom>
              <a:solidFill>
                <a:srgbClr val="FAF3E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3810" y="0"/>
                <a:ext cx="4982654" cy="2254595"/>
              </a:xfrm>
              <a:custGeom>
                <a:avLst/>
                <a:gdLst/>
                <a:ahLst/>
                <a:cxnLst/>
                <a:rect l="l" t="t" r="r" b="b"/>
                <a:pathLst>
                  <a:path w="4982654" h="2254595">
                    <a:moveTo>
                      <a:pt x="4948364" y="21590"/>
                    </a:moveTo>
                    <a:cubicBezTo>
                      <a:pt x="4949634" y="34290"/>
                      <a:pt x="4949634" y="44450"/>
                      <a:pt x="4950904" y="55507"/>
                    </a:cubicBezTo>
                    <a:cubicBezTo>
                      <a:pt x="4953444" y="101402"/>
                      <a:pt x="4954714" y="148995"/>
                      <a:pt x="4957254" y="194889"/>
                    </a:cubicBezTo>
                    <a:cubicBezTo>
                      <a:pt x="4957254" y="261181"/>
                      <a:pt x="4969954" y="1568312"/>
                      <a:pt x="4976304" y="1634603"/>
                    </a:cubicBezTo>
                    <a:cubicBezTo>
                      <a:pt x="4982654" y="1734890"/>
                      <a:pt x="4978844" y="1836877"/>
                      <a:pt x="4978844" y="1937164"/>
                    </a:cubicBezTo>
                    <a:cubicBezTo>
                      <a:pt x="4978844" y="2025553"/>
                      <a:pt x="4980114" y="2107142"/>
                      <a:pt x="4981384" y="2193635"/>
                    </a:cubicBezTo>
                    <a:lnTo>
                      <a:pt x="4981384" y="2253325"/>
                    </a:lnTo>
                    <a:cubicBezTo>
                      <a:pt x="4958524" y="2253325"/>
                      <a:pt x="4938204" y="2254595"/>
                      <a:pt x="4917884" y="2253325"/>
                    </a:cubicBezTo>
                    <a:cubicBezTo>
                      <a:pt x="4672472" y="2248245"/>
                      <a:pt x="4417413" y="2254595"/>
                      <a:pt x="4166218" y="2249515"/>
                    </a:cubicBezTo>
                    <a:cubicBezTo>
                      <a:pt x="4015501" y="2245705"/>
                      <a:pt x="3868649" y="2248245"/>
                      <a:pt x="3717933" y="2245705"/>
                    </a:cubicBezTo>
                    <a:lnTo>
                      <a:pt x="3509248" y="2241895"/>
                    </a:lnTo>
                    <a:cubicBezTo>
                      <a:pt x="3466738" y="2241895"/>
                      <a:pt x="3428092" y="2243165"/>
                      <a:pt x="3385583" y="2243165"/>
                    </a:cubicBezTo>
                    <a:cubicBezTo>
                      <a:pt x="3277376" y="2241895"/>
                      <a:pt x="2979807" y="2243165"/>
                      <a:pt x="2871600" y="2241895"/>
                    </a:cubicBezTo>
                    <a:cubicBezTo>
                      <a:pt x="2794309" y="2240625"/>
                      <a:pt x="1248497" y="2249515"/>
                      <a:pt x="1171206" y="2248245"/>
                    </a:cubicBezTo>
                    <a:cubicBezTo>
                      <a:pt x="1151884" y="2248245"/>
                      <a:pt x="1128697" y="2249515"/>
                      <a:pt x="1109374" y="2249515"/>
                    </a:cubicBezTo>
                    <a:cubicBezTo>
                      <a:pt x="1063000" y="2249515"/>
                      <a:pt x="1020490" y="2250785"/>
                      <a:pt x="974115" y="2250785"/>
                    </a:cubicBezTo>
                    <a:cubicBezTo>
                      <a:pt x="858179" y="2250785"/>
                      <a:pt x="746108" y="2249515"/>
                      <a:pt x="630172" y="2248245"/>
                    </a:cubicBezTo>
                    <a:cubicBezTo>
                      <a:pt x="560611" y="2246975"/>
                      <a:pt x="491049" y="2245705"/>
                      <a:pt x="425352" y="2244435"/>
                    </a:cubicBezTo>
                    <a:cubicBezTo>
                      <a:pt x="301687" y="2243165"/>
                      <a:pt x="178022" y="2241895"/>
                      <a:pt x="50492" y="2241895"/>
                    </a:cubicBezTo>
                    <a:cubicBezTo>
                      <a:pt x="38100" y="2241895"/>
                      <a:pt x="29210" y="2241895"/>
                      <a:pt x="19050" y="2240625"/>
                    </a:cubicBezTo>
                    <a:cubicBezTo>
                      <a:pt x="10160" y="2239355"/>
                      <a:pt x="5080" y="2233005"/>
                      <a:pt x="7620" y="2224115"/>
                    </a:cubicBezTo>
                    <a:cubicBezTo>
                      <a:pt x="16510" y="2192131"/>
                      <a:pt x="12700" y="2149637"/>
                      <a:pt x="11430" y="2105442"/>
                    </a:cubicBezTo>
                    <a:cubicBezTo>
                      <a:pt x="10160" y="2015354"/>
                      <a:pt x="6350" y="1926966"/>
                      <a:pt x="7620" y="1836877"/>
                    </a:cubicBezTo>
                    <a:cubicBezTo>
                      <a:pt x="5080" y="1724692"/>
                      <a:pt x="0" y="335971"/>
                      <a:pt x="7620" y="222086"/>
                    </a:cubicBezTo>
                    <a:cubicBezTo>
                      <a:pt x="8890" y="199989"/>
                      <a:pt x="7620" y="176192"/>
                      <a:pt x="8890" y="154095"/>
                    </a:cubicBezTo>
                    <a:cubicBezTo>
                      <a:pt x="10160" y="118399"/>
                      <a:pt x="12700" y="79304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409" y="30480"/>
                      <a:pt x="143241" y="29210"/>
                    </a:cubicBezTo>
                    <a:cubicBezTo>
                      <a:pt x="247584" y="25400"/>
                      <a:pt x="351926" y="22860"/>
                      <a:pt x="460133" y="20320"/>
                    </a:cubicBezTo>
                    <a:cubicBezTo>
                      <a:pt x="533559" y="17780"/>
                      <a:pt x="606985" y="16510"/>
                      <a:pt x="676546" y="13970"/>
                    </a:cubicBezTo>
                    <a:cubicBezTo>
                      <a:pt x="746108" y="11430"/>
                      <a:pt x="819534" y="8890"/>
                      <a:pt x="889096" y="8890"/>
                    </a:cubicBezTo>
                    <a:cubicBezTo>
                      <a:pt x="966386" y="7620"/>
                      <a:pt x="1043677" y="10160"/>
                      <a:pt x="1120968" y="8890"/>
                    </a:cubicBezTo>
                    <a:cubicBezTo>
                      <a:pt x="1217581" y="8890"/>
                      <a:pt x="2968213" y="6350"/>
                      <a:pt x="3064827" y="5080"/>
                    </a:cubicBezTo>
                    <a:cubicBezTo>
                      <a:pt x="3157575" y="3810"/>
                      <a:pt x="3250324" y="2540"/>
                      <a:pt x="3346937" y="2540"/>
                    </a:cubicBezTo>
                    <a:cubicBezTo>
                      <a:pt x="3505383" y="1270"/>
                      <a:pt x="3659964" y="0"/>
                      <a:pt x="3818410" y="0"/>
                    </a:cubicBezTo>
                    <a:cubicBezTo>
                      <a:pt x="3884107" y="0"/>
                      <a:pt x="3953669" y="2540"/>
                      <a:pt x="4019366" y="2540"/>
                    </a:cubicBezTo>
                    <a:cubicBezTo>
                      <a:pt x="4200999" y="3810"/>
                      <a:pt x="4386496" y="5080"/>
                      <a:pt x="4568129" y="7620"/>
                    </a:cubicBezTo>
                    <a:cubicBezTo>
                      <a:pt x="4664743" y="8890"/>
                      <a:pt x="4761356" y="12700"/>
                      <a:pt x="4857969" y="16510"/>
                    </a:cubicBezTo>
                    <a:lnTo>
                      <a:pt x="4917884" y="16510"/>
                    </a:lnTo>
                    <a:cubicBezTo>
                      <a:pt x="4929314" y="17780"/>
                      <a:pt x="4938204" y="20320"/>
                      <a:pt x="4948364" y="21590"/>
                    </a:cubicBezTo>
                    <a:close/>
                    <a:moveTo>
                      <a:pt x="4958524" y="2236815"/>
                    </a:moveTo>
                    <a:cubicBezTo>
                      <a:pt x="4959794" y="2220305"/>
                      <a:pt x="4961064" y="2207605"/>
                      <a:pt x="4961064" y="2194905"/>
                    </a:cubicBezTo>
                    <a:cubicBezTo>
                      <a:pt x="4959794" y="2098643"/>
                      <a:pt x="4958524" y="2008555"/>
                      <a:pt x="4958524" y="1911668"/>
                    </a:cubicBezTo>
                    <a:cubicBezTo>
                      <a:pt x="4958524" y="1867473"/>
                      <a:pt x="4961064" y="1823279"/>
                      <a:pt x="4959794" y="1779085"/>
                    </a:cubicBezTo>
                    <a:cubicBezTo>
                      <a:pt x="4959794" y="1738290"/>
                      <a:pt x="4958524" y="1695796"/>
                      <a:pt x="4957254" y="1655001"/>
                    </a:cubicBezTo>
                    <a:cubicBezTo>
                      <a:pt x="4952174" y="1592109"/>
                      <a:pt x="4940744" y="290077"/>
                      <a:pt x="4940744" y="227185"/>
                    </a:cubicBezTo>
                    <a:cubicBezTo>
                      <a:pt x="4938204" y="174492"/>
                      <a:pt x="4935664" y="120099"/>
                      <a:pt x="4933124" y="67406"/>
                    </a:cubicBezTo>
                    <a:cubicBezTo>
                      <a:pt x="4931854" y="44450"/>
                      <a:pt x="4930584" y="43180"/>
                      <a:pt x="4912072" y="41910"/>
                    </a:cubicBezTo>
                    <a:cubicBezTo>
                      <a:pt x="4900479" y="41910"/>
                      <a:pt x="4892750" y="41910"/>
                      <a:pt x="4881156" y="40640"/>
                    </a:cubicBezTo>
                    <a:cubicBezTo>
                      <a:pt x="4784543" y="36830"/>
                      <a:pt x="4684065" y="31750"/>
                      <a:pt x="4587452" y="30480"/>
                    </a:cubicBezTo>
                    <a:cubicBezTo>
                      <a:pt x="4351716" y="26670"/>
                      <a:pt x="4112115" y="25400"/>
                      <a:pt x="3876378" y="22860"/>
                    </a:cubicBezTo>
                    <a:lnTo>
                      <a:pt x="3598132" y="22860"/>
                    </a:lnTo>
                    <a:cubicBezTo>
                      <a:pt x="3474467" y="22860"/>
                      <a:pt x="3350802" y="22860"/>
                      <a:pt x="3231002" y="24130"/>
                    </a:cubicBezTo>
                    <a:cubicBezTo>
                      <a:pt x="3126659" y="25400"/>
                      <a:pt x="1368298" y="29210"/>
                      <a:pt x="1263955" y="29210"/>
                    </a:cubicBezTo>
                    <a:cubicBezTo>
                      <a:pt x="1093916" y="29210"/>
                      <a:pt x="923876" y="26670"/>
                      <a:pt x="753837" y="33020"/>
                    </a:cubicBezTo>
                    <a:cubicBezTo>
                      <a:pt x="664953" y="36830"/>
                      <a:pt x="579933" y="36830"/>
                      <a:pt x="494914" y="38100"/>
                    </a:cubicBezTo>
                    <a:cubicBezTo>
                      <a:pt x="348061" y="41910"/>
                      <a:pt x="201209" y="45720"/>
                      <a:pt x="54357" y="50800"/>
                    </a:cubicBezTo>
                    <a:cubicBezTo>
                      <a:pt x="36830" y="50800"/>
                      <a:pt x="34290" y="53808"/>
                      <a:pt x="33020" y="74205"/>
                    </a:cubicBezTo>
                    <a:cubicBezTo>
                      <a:pt x="31750" y="104801"/>
                      <a:pt x="31750" y="135397"/>
                      <a:pt x="30480" y="165993"/>
                    </a:cubicBezTo>
                    <a:cubicBezTo>
                      <a:pt x="29210" y="216987"/>
                      <a:pt x="26670" y="266280"/>
                      <a:pt x="25400" y="317274"/>
                    </a:cubicBezTo>
                    <a:cubicBezTo>
                      <a:pt x="20320" y="371667"/>
                      <a:pt x="26670" y="1700895"/>
                      <a:pt x="29210" y="1755288"/>
                    </a:cubicBezTo>
                    <a:cubicBezTo>
                      <a:pt x="29210" y="1813080"/>
                      <a:pt x="29210" y="1872573"/>
                      <a:pt x="30480" y="1930365"/>
                    </a:cubicBezTo>
                    <a:cubicBezTo>
                      <a:pt x="30480" y="1972860"/>
                      <a:pt x="33020" y="2015354"/>
                      <a:pt x="33020" y="2057849"/>
                    </a:cubicBezTo>
                    <a:cubicBezTo>
                      <a:pt x="33020" y="2103743"/>
                      <a:pt x="33020" y="2149637"/>
                      <a:pt x="31750" y="2194905"/>
                    </a:cubicBezTo>
                    <a:lnTo>
                      <a:pt x="31750" y="2205065"/>
                    </a:lnTo>
                    <a:cubicBezTo>
                      <a:pt x="31750" y="2215225"/>
                      <a:pt x="35560" y="2219035"/>
                      <a:pt x="44450" y="2219035"/>
                    </a:cubicBezTo>
                    <a:cubicBezTo>
                      <a:pt x="89138" y="2219035"/>
                      <a:pt x="143241" y="2220305"/>
                      <a:pt x="193480" y="2220305"/>
                    </a:cubicBezTo>
                    <a:cubicBezTo>
                      <a:pt x="266906" y="2220305"/>
                      <a:pt x="344197" y="2217765"/>
                      <a:pt x="417623" y="2220305"/>
                    </a:cubicBezTo>
                    <a:cubicBezTo>
                      <a:pt x="537423" y="2224115"/>
                      <a:pt x="657224" y="2226655"/>
                      <a:pt x="777024" y="2225385"/>
                    </a:cubicBezTo>
                    <a:cubicBezTo>
                      <a:pt x="854315" y="2224115"/>
                      <a:pt x="927741" y="2226655"/>
                      <a:pt x="1005032" y="2226655"/>
                    </a:cubicBezTo>
                    <a:cubicBezTo>
                      <a:pt x="1117103" y="2226655"/>
                      <a:pt x="1229174" y="2225385"/>
                      <a:pt x="1341246" y="2226655"/>
                    </a:cubicBezTo>
                    <a:cubicBezTo>
                      <a:pt x="1507421" y="2227925"/>
                      <a:pt x="3331479" y="2217765"/>
                      <a:pt x="3501519" y="2220305"/>
                    </a:cubicBezTo>
                    <a:cubicBezTo>
                      <a:pt x="3574945" y="2221575"/>
                      <a:pt x="3648371" y="2222845"/>
                      <a:pt x="3717933" y="2222845"/>
                    </a:cubicBezTo>
                    <a:cubicBezTo>
                      <a:pt x="3845462" y="2225385"/>
                      <a:pt x="3969127" y="2221575"/>
                      <a:pt x="4096657" y="2225385"/>
                    </a:cubicBezTo>
                    <a:cubicBezTo>
                      <a:pt x="4200999" y="2227925"/>
                      <a:pt x="4305341" y="2227925"/>
                      <a:pt x="4409684" y="2230465"/>
                    </a:cubicBezTo>
                    <a:cubicBezTo>
                      <a:pt x="4564265" y="2234275"/>
                      <a:pt x="4718846" y="2236815"/>
                      <a:pt x="4873427" y="2238085"/>
                    </a:cubicBezTo>
                    <a:cubicBezTo>
                      <a:pt x="4920424" y="2238085"/>
                      <a:pt x="4938204" y="2236815"/>
                      <a:pt x="4958524" y="2236815"/>
                    </a:cubicBezTo>
                    <a:close/>
                  </a:path>
                </a:pathLst>
              </a:custGeom>
              <a:solidFill>
                <a:srgbClr val="FAF3E2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1390" y="297908"/>
              <a:ext cx="2770074" cy="30966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1E67049-4637-4B2A-AC65-EA7BD97C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95113" y="6596483"/>
              <a:ext cx="2878717" cy="33767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31ED028-76E9-4C6B-B494-16659CC8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002504">
              <a:off x="15261596" y="781204"/>
              <a:ext cx="1439882" cy="3088218"/>
            </a:xfrm>
            <a:prstGeom prst="rect">
              <a:avLst/>
            </a:prstGeom>
          </p:spPr>
        </p:pic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xmlns="" id="{EF1E4F6F-6329-4E70-89D2-A6E3EB3D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466351">
              <a:off x="14910458" y="6752473"/>
              <a:ext cx="2836467" cy="3644993"/>
            </a:xfrm>
            <a:prstGeom prst="rect">
              <a:avLst/>
            </a:prstGeom>
          </p:spPr>
        </p:pic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E78701BF-18A4-9E87-4361-7137C3C1B2BA}"/>
              </a:ext>
            </a:extLst>
          </p:cNvPr>
          <p:cNvSpPr txBox="1"/>
          <p:nvPr/>
        </p:nvSpPr>
        <p:spPr>
          <a:xfrm>
            <a:off x="1222981" y="2122548"/>
            <a:ext cx="971876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  <a:endParaRPr lang="en-US" sz="48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5319952" y="2458243"/>
            <a:ext cx="6585001" cy="1763285"/>
          </a:xfrm>
          <a:prstGeom prst="rect">
            <a:avLst/>
          </a:prstGeom>
          <a:solidFill>
            <a:srgbClr val="F8C578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99983" y="2483600"/>
            <a:ext cx="3604585" cy="1423306"/>
          </a:xfrm>
          <a:prstGeom prst="rect">
            <a:avLst/>
          </a:prstGeom>
          <a:solidFill>
            <a:srgbClr val="DB970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-270882" y="3038622"/>
            <a:ext cx="1513974" cy="313262"/>
            <a:chOff x="-50798" y="8"/>
            <a:chExt cx="38881021" cy="3825817"/>
          </a:xfrm>
          <a:solidFill>
            <a:srgbClr val="FF0000"/>
          </a:solidFill>
        </p:grpSpPr>
        <p:sp>
          <p:nvSpPr>
            <p:cNvPr id="6" name="Freeform 6"/>
            <p:cNvSpPr/>
            <p:nvPr/>
          </p:nvSpPr>
          <p:spPr>
            <a:xfrm>
              <a:off x="-50798" y="8"/>
              <a:ext cx="38881021" cy="3825817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AutoShape 7"/>
          <p:cNvSpPr/>
          <p:nvPr/>
        </p:nvSpPr>
        <p:spPr>
          <a:xfrm>
            <a:off x="5319952" y="400013"/>
            <a:ext cx="6588969" cy="1763285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0963" y="2653180"/>
            <a:ext cx="3378133" cy="68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3200" b="1" spc="78" dirty="0">
                <a:solidFill>
                  <a:srgbClr val="FFFB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  <a:endParaRPr lang="en-US" sz="3200" b="1" spc="78" dirty="0">
              <a:solidFill>
                <a:srgbClr val="FFFB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5319952" y="4471711"/>
            <a:ext cx="6621753" cy="21372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75339" y="592612"/>
            <a:ext cx="6271395" cy="1270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trục O'x', O'y, Oz được gọi là các trục đo, góc x'O'y'</a:t>
            </a:r>
            <a:endParaRPr lang="en-US" sz="2933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8347" y="1530567"/>
            <a:ext cx="414814" cy="4201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473" y="488887"/>
            <a:ext cx="557267" cy="80869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7941" y="1599416"/>
            <a:ext cx="409071" cy="5638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FC2BEF-8F0F-438C-982D-DB975ECD241C}"/>
              </a:ext>
            </a:extLst>
          </p:cNvPr>
          <p:cNvSpPr txBox="1"/>
          <p:nvPr/>
        </p:nvSpPr>
        <p:spPr>
          <a:xfrm>
            <a:off x="5475338" y="3093013"/>
            <a:ext cx="668992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x'O'z',góc y'O'z' gọi là góc trục đo</a:t>
            </a:r>
            <a:endParaRPr lang="en-US"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B7BE4F2-1BAA-4597-B1F8-0759CDA438F9}"/>
                  </a:ext>
                </a:extLst>
              </p:cNvPr>
              <p:cNvSpPr txBox="1"/>
              <p:nvPr/>
            </p:nvSpPr>
            <p:spPr>
              <a:xfrm>
                <a:off x="5555060" y="4284240"/>
                <a:ext cx="6096000" cy="2329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p,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q,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vi-VN" sz="29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</m:t>
                        </m:r>
                      </m:den>
                    </m:f>
                  </m:oMath>
                </a14:m>
                <a:r>
                  <a:rPr lang="vi-VN" sz="29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 r gọi là hệ số biến dạng theo các trục đo O'x', Oy', O'z'.</a:t>
                </a:r>
                <a:endParaRPr lang="en-US" sz="29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7BE4F2-1BAA-4597-B1F8-0759CDA4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060" y="4284240"/>
                <a:ext cx="6096000" cy="2329356"/>
              </a:xfrm>
              <a:prstGeom prst="rect">
                <a:avLst/>
              </a:prstGeom>
              <a:blipFill>
                <a:blip r:embed="rId20"/>
                <a:stretch>
                  <a:fillRect l="-2200" r="-2000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EF2177D9-9FBD-4863-A420-AECA2B62E64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20046695">
            <a:off x="3918990" y="1324167"/>
            <a:ext cx="1543523" cy="83296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C1E35AE4-ECC7-4BEF-87CB-231931DF606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156534">
            <a:off x="4234542" y="2926439"/>
            <a:ext cx="1158617" cy="8329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F39090E7-EF3F-4654-9418-7C3606A3F41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919899">
            <a:off x="4020590" y="4408874"/>
            <a:ext cx="1543523" cy="832963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25334BBF-FB6A-4A9A-8DA1-FAEA55A91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00950" y="4307835"/>
            <a:ext cx="2402649" cy="224647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  <p:bldP spid="10" grpId="0" animBg="1"/>
      <p:bldP spid="1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37425" y="5674158"/>
            <a:ext cx="1500575" cy="12386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80243" y="4969886"/>
            <a:ext cx="1004389" cy="1760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01D7CE-583E-4878-B48E-8595B77E6C14}"/>
              </a:ext>
            </a:extLst>
          </p:cNvPr>
          <p:cNvGrpSpPr/>
          <p:nvPr/>
        </p:nvGrpSpPr>
        <p:grpSpPr>
          <a:xfrm>
            <a:off x="838200" y="238107"/>
            <a:ext cx="10860314" cy="1109831"/>
            <a:chOff x="0" y="0"/>
            <a:chExt cx="5541791" cy="616844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10F57C83-FF58-4B7A-8277-6F1C1389D158}"/>
                </a:ext>
              </a:extLst>
            </p:cNvPr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86178A0E-E422-455D-8465-246629EFEC38}"/>
                </a:ext>
              </a:extLst>
            </p:cNvPr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2E2E34C0-77BA-43BA-B932-0E0CA5BD56BF}"/>
                </a:ext>
              </a:extLst>
            </p:cNvPr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6AD635-A974-44EF-8C99-4F4A55DDF0B2}"/>
              </a:ext>
            </a:extLst>
          </p:cNvPr>
          <p:cNvSpPr txBox="1"/>
          <p:nvPr/>
        </p:nvSpPr>
        <p:spPr>
          <a:xfrm>
            <a:off x="1254339" y="299528"/>
            <a:ext cx="9683321" cy="80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320"/>
              </a:lnSpc>
            </a:pPr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</a:t>
            </a:r>
            <a:r>
              <a:rPr lang="fr-FR" sz="3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 CHIẾU TRỤC ĐO VUÔNG GÓC ĐỀU</a:t>
            </a:r>
            <a:endParaRPr lang="en-US" sz="3600" spc="79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6A5C48-A435-466A-8832-85F4625E64E7}"/>
              </a:ext>
            </a:extLst>
          </p:cNvPr>
          <p:cNvSpPr txBox="1"/>
          <p:nvPr/>
        </p:nvSpPr>
        <p:spPr>
          <a:xfrm>
            <a:off x="682437" y="1477438"/>
            <a:ext cx="1060704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11.6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xmlns="" id="{72185D74-AA97-4DA5-8FBB-0FB00F72206D}"/>
              </a:ext>
            </a:extLst>
          </p:cNvPr>
          <p:cNvGrpSpPr/>
          <p:nvPr/>
        </p:nvGrpSpPr>
        <p:grpSpPr>
          <a:xfrm>
            <a:off x="254000" y="2530455"/>
            <a:ext cx="8968377" cy="2332856"/>
            <a:chOff x="0" y="0"/>
            <a:chExt cx="2311400" cy="231140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09A1FDCD-9736-4A09-9707-3C889D251846}"/>
                </a:ext>
              </a:extLst>
            </p:cNvPr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1FA0E9-F123-4D62-B500-0CAD2B8C1F0B}"/>
              </a:ext>
            </a:extLst>
          </p:cNvPr>
          <p:cNvSpPr txBox="1"/>
          <p:nvPr/>
        </p:nvSpPr>
        <p:spPr>
          <a:xfrm>
            <a:off x="355509" y="2620176"/>
            <a:ext cx="8765358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zOx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Ox', Oy'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Oz'.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xmlns="" id="{79DF0FAC-340E-45B2-B21B-E45F881D8D5D}"/>
              </a:ext>
            </a:extLst>
          </p:cNvPr>
          <p:cNvGrpSpPr/>
          <p:nvPr/>
        </p:nvGrpSpPr>
        <p:grpSpPr>
          <a:xfrm>
            <a:off x="1872343" y="5034878"/>
            <a:ext cx="8011285" cy="1481648"/>
            <a:chOff x="0" y="0"/>
            <a:chExt cx="7494806" cy="23114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71A8BC18-C9A4-482D-A0C2-B8CD6BF8E370}"/>
                </a:ext>
              </a:extLst>
            </p:cNvPr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B92B62-9464-483E-995A-0811D7EE097D}"/>
              </a:ext>
            </a:extLst>
          </p:cNvPr>
          <p:cNvSpPr txBox="1"/>
          <p:nvPr/>
        </p:nvSpPr>
        <p:spPr>
          <a:xfrm>
            <a:off x="1605089" y="5123120"/>
            <a:ext cx="841187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EEE4ECB-22ED-445A-A2A5-AB2D06BA0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475" y="2348419"/>
            <a:ext cx="2564525" cy="255695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9582" y="837534"/>
            <a:ext cx="11560982" cy="5689767"/>
            <a:chOff x="-3810" y="0"/>
            <a:chExt cx="357596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208254" y="221583"/>
            <a:ext cx="3398521" cy="1246352"/>
            <a:chOff x="-152894" y="0"/>
            <a:chExt cx="2881095" cy="671400"/>
          </a:xfrm>
        </p:grpSpPr>
        <p:sp>
          <p:nvSpPr>
            <p:cNvPr id="14" name="Freeform 14"/>
            <p:cNvSpPr/>
            <p:nvPr/>
          </p:nvSpPr>
          <p:spPr>
            <a:xfrm>
              <a:off x="-152894" y="6029"/>
              <a:ext cx="2872589" cy="626950"/>
            </a:xfrm>
            <a:custGeom>
              <a:avLst/>
              <a:gdLst/>
              <a:ahLst/>
              <a:cxnLst/>
              <a:rect l="l" t="t" r="r" b="b"/>
              <a:pathLst>
                <a:path w="3534059" h="672654">
                  <a:moveTo>
                    <a:pt x="2540" y="642174"/>
                  </a:moveTo>
                  <a:cubicBezTo>
                    <a:pt x="0" y="651064"/>
                    <a:pt x="5080" y="657414"/>
                    <a:pt x="23908" y="658684"/>
                  </a:cubicBezTo>
                  <a:cubicBezTo>
                    <a:pt x="45656" y="659954"/>
                    <a:pt x="64686" y="659954"/>
                    <a:pt x="86434" y="659954"/>
                  </a:cubicBezTo>
                  <a:cubicBezTo>
                    <a:pt x="173428" y="661224"/>
                    <a:pt x="260421" y="661224"/>
                    <a:pt x="350134" y="662494"/>
                  </a:cubicBezTo>
                  <a:cubicBezTo>
                    <a:pt x="399067" y="663764"/>
                    <a:pt x="448001" y="665034"/>
                    <a:pt x="494217" y="666304"/>
                  </a:cubicBezTo>
                  <a:cubicBezTo>
                    <a:pt x="575773" y="667574"/>
                    <a:pt x="654611" y="667574"/>
                    <a:pt x="736168" y="668844"/>
                  </a:cubicBezTo>
                  <a:cubicBezTo>
                    <a:pt x="768790" y="668844"/>
                    <a:pt x="798694" y="668844"/>
                    <a:pt x="831317" y="667574"/>
                  </a:cubicBezTo>
                  <a:cubicBezTo>
                    <a:pt x="844909" y="667574"/>
                    <a:pt x="861221" y="666304"/>
                    <a:pt x="874814" y="666304"/>
                  </a:cubicBezTo>
                  <a:cubicBezTo>
                    <a:pt x="929184" y="667574"/>
                    <a:pt x="2016604" y="658684"/>
                    <a:pt x="2070975" y="659954"/>
                  </a:cubicBezTo>
                  <a:cubicBezTo>
                    <a:pt x="2147095" y="661224"/>
                    <a:pt x="2356423" y="661224"/>
                    <a:pt x="2432542" y="661224"/>
                  </a:cubicBezTo>
                  <a:cubicBezTo>
                    <a:pt x="2462446" y="661224"/>
                    <a:pt x="2489632" y="659954"/>
                    <a:pt x="2519536" y="659954"/>
                  </a:cubicBezTo>
                  <a:lnTo>
                    <a:pt x="2666337" y="663764"/>
                  </a:lnTo>
                  <a:cubicBezTo>
                    <a:pt x="2772361" y="666304"/>
                    <a:pt x="2875666" y="663764"/>
                    <a:pt x="2981689" y="667574"/>
                  </a:cubicBezTo>
                  <a:cubicBezTo>
                    <a:pt x="3158395" y="672654"/>
                    <a:pt x="3337819" y="666304"/>
                    <a:pt x="3469289" y="671384"/>
                  </a:cubicBezTo>
                  <a:cubicBezTo>
                    <a:pt x="3489609" y="672654"/>
                    <a:pt x="3509928" y="671384"/>
                    <a:pt x="3532789" y="671384"/>
                  </a:cubicBezTo>
                  <a:lnTo>
                    <a:pt x="3532789" y="611694"/>
                  </a:lnTo>
                  <a:cubicBezTo>
                    <a:pt x="3531519" y="570130"/>
                    <a:pt x="3530248" y="548193"/>
                    <a:pt x="3530248" y="524886"/>
                  </a:cubicBezTo>
                  <a:cubicBezTo>
                    <a:pt x="3530248" y="497922"/>
                    <a:pt x="3534059" y="470501"/>
                    <a:pt x="3527709" y="443538"/>
                  </a:cubicBezTo>
                  <a:cubicBezTo>
                    <a:pt x="3520089" y="425714"/>
                    <a:pt x="3508659" y="74272"/>
                    <a:pt x="3508659" y="56449"/>
                  </a:cubicBezTo>
                  <a:cubicBezTo>
                    <a:pt x="3506119" y="44109"/>
                    <a:pt x="3504848" y="31313"/>
                    <a:pt x="3502309" y="18974"/>
                  </a:cubicBezTo>
                  <a:cubicBezTo>
                    <a:pt x="3502309" y="15318"/>
                    <a:pt x="3501039" y="1166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642174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-152894" y="0"/>
              <a:ext cx="2881095" cy="671400"/>
            </a:xfrm>
            <a:custGeom>
              <a:avLst/>
              <a:gdLst/>
              <a:ahLst/>
              <a:cxnLst/>
              <a:rect l="l" t="t" r="r" b="b"/>
              <a:pathLst>
                <a:path w="3539138" h="68916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912"/>
                  </a:cubicBezTo>
                  <a:cubicBezTo>
                    <a:pt x="3509929" y="65252"/>
                    <a:pt x="3511199" y="78048"/>
                    <a:pt x="3513738" y="90387"/>
                  </a:cubicBezTo>
                  <a:cubicBezTo>
                    <a:pt x="3513738" y="108211"/>
                    <a:pt x="3526438" y="459653"/>
                    <a:pt x="3532788" y="477476"/>
                  </a:cubicBezTo>
                  <a:cubicBezTo>
                    <a:pt x="3539138" y="504440"/>
                    <a:pt x="3535329" y="531861"/>
                    <a:pt x="3535329" y="558824"/>
                  </a:cubicBezTo>
                  <a:cubicBezTo>
                    <a:pt x="3535329" y="582589"/>
                    <a:pt x="3536599" y="604526"/>
                    <a:pt x="3537869" y="628204"/>
                  </a:cubicBezTo>
                  <a:lnTo>
                    <a:pt x="3537869" y="687894"/>
                  </a:lnTo>
                  <a:cubicBezTo>
                    <a:pt x="3515008" y="687894"/>
                    <a:pt x="3494688" y="689164"/>
                    <a:pt x="3474369" y="687894"/>
                  </a:cubicBezTo>
                  <a:cubicBezTo>
                    <a:pt x="3300891" y="682814"/>
                    <a:pt x="3121467" y="689164"/>
                    <a:pt x="2944761" y="684084"/>
                  </a:cubicBezTo>
                  <a:cubicBezTo>
                    <a:pt x="2838738" y="680274"/>
                    <a:pt x="2735433" y="682814"/>
                    <a:pt x="2629409" y="680274"/>
                  </a:cubicBezTo>
                  <a:lnTo>
                    <a:pt x="2482608" y="676464"/>
                  </a:lnTo>
                  <a:cubicBezTo>
                    <a:pt x="2452704" y="676464"/>
                    <a:pt x="2425518" y="677734"/>
                    <a:pt x="2395614" y="677734"/>
                  </a:cubicBezTo>
                  <a:cubicBezTo>
                    <a:pt x="2319495" y="676464"/>
                    <a:pt x="2110167" y="677734"/>
                    <a:pt x="2034047" y="676464"/>
                  </a:cubicBezTo>
                  <a:cubicBezTo>
                    <a:pt x="1979676" y="675194"/>
                    <a:pt x="892257" y="684084"/>
                    <a:pt x="837886" y="682814"/>
                  </a:cubicBezTo>
                  <a:cubicBezTo>
                    <a:pt x="824293" y="682814"/>
                    <a:pt x="807982" y="684084"/>
                    <a:pt x="794389" y="684084"/>
                  </a:cubicBezTo>
                  <a:cubicBezTo>
                    <a:pt x="761766" y="684084"/>
                    <a:pt x="731862" y="685354"/>
                    <a:pt x="699240" y="685354"/>
                  </a:cubicBezTo>
                  <a:cubicBezTo>
                    <a:pt x="617683" y="685354"/>
                    <a:pt x="538845" y="684084"/>
                    <a:pt x="457289" y="682814"/>
                  </a:cubicBezTo>
                  <a:cubicBezTo>
                    <a:pt x="408355" y="681544"/>
                    <a:pt x="359421" y="680274"/>
                    <a:pt x="313206" y="679004"/>
                  </a:cubicBezTo>
                  <a:cubicBezTo>
                    <a:pt x="226212" y="677734"/>
                    <a:pt x="139218" y="676464"/>
                    <a:pt x="49506" y="676464"/>
                  </a:cubicBezTo>
                  <a:cubicBezTo>
                    <a:pt x="38100" y="676464"/>
                    <a:pt x="29210" y="676464"/>
                    <a:pt x="19050" y="675194"/>
                  </a:cubicBezTo>
                  <a:cubicBezTo>
                    <a:pt x="10160" y="673924"/>
                    <a:pt x="5080" y="667574"/>
                    <a:pt x="7620" y="658684"/>
                  </a:cubicBezTo>
                  <a:cubicBezTo>
                    <a:pt x="16510" y="627376"/>
                    <a:pt x="12700" y="615951"/>
                    <a:pt x="11430" y="604069"/>
                  </a:cubicBezTo>
                  <a:cubicBezTo>
                    <a:pt x="10160" y="579847"/>
                    <a:pt x="6350" y="556082"/>
                    <a:pt x="7620" y="531861"/>
                  </a:cubicBezTo>
                  <a:cubicBezTo>
                    <a:pt x="5080" y="501698"/>
                    <a:pt x="0" y="128319"/>
                    <a:pt x="7620" y="97699"/>
                  </a:cubicBezTo>
                  <a:cubicBezTo>
                    <a:pt x="8890" y="91758"/>
                    <a:pt x="7620" y="85360"/>
                    <a:pt x="8890" y="79419"/>
                  </a:cubicBezTo>
                  <a:cubicBezTo>
                    <a:pt x="10160" y="69822"/>
                    <a:pt x="12700" y="593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71384"/>
                  </a:moveTo>
                  <a:cubicBezTo>
                    <a:pt x="3516279" y="654874"/>
                    <a:pt x="3517549" y="642174"/>
                    <a:pt x="3517549" y="629474"/>
                  </a:cubicBezTo>
                  <a:cubicBezTo>
                    <a:pt x="3516279" y="602241"/>
                    <a:pt x="3515008" y="578019"/>
                    <a:pt x="3515008" y="551969"/>
                  </a:cubicBezTo>
                  <a:cubicBezTo>
                    <a:pt x="3515008" y="540087"/>
                    <a:pt x="3517549" y="528205"/>
                    <a:pt x="3516279" y="516322"/>
                  </a:cubicBezTo>
                  <a:cubicBezTo>
                    <a:pt x="3516279" y="505354"/>
                    <a:pt x="3515008" y="493929"/>
                    <a:pt x="3513738" y="482960"/>
                  </a:cubicBezTo>
                  <a:cubicBezTo>
                    <a:pt x="3508658" y="466051"/>
                    <a:pt x="3497229" y="115980"/>
                    <a:pt x="3497229" y="99071"/>
                  </a:cubicBezTo>
                  <a:cubicBezTo>
                    <a:pt x="3494688" y="84903"/>
                    <a:pt x="3492149" y="70279"/>
                    <a:pt x="3489608" y="5611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455"/>
                    <a:pt x="33020" y="57939"/>
                  </a:cubicBezTo>
                  <a:cubicBezTo>
                    <a:pt x="31750" y="66166"/>
                    <a:pt x="31750" y="74392"/>
                    <a:pt x="30480" y="82618"/>
                  </a:cubicBezTo>
                  <a:cubicBezTo>
                    <a:pt x="29210" y="96328"/>
                    <a:pt x="26670" y="109582"/>
                    <a:pt x="25400" y="123292"/>
                  </a:cubicBezTo>
                  <a:cubicBezTo>
                    <a:pt x="20320" y="137917"/>
                    <a:pt x="26670" y="495300"/>
                    <a:pt x="29210" y="509924"/>
                  </a:cubicBezTo>
                  <a:cubicBezTo>
                    <a:pt x="29210" y="525463"/>
                    <a:pt x="29210" y="541458"/>
                    <a:pt x="30480" y="556996"/>
                  </a:cubicBezTo>
                  <a:cubicBezTo>
                    <a:pt x="30480" y="568422"/>
                    <a:pt x="33020" y="579847"/>
                    <a:pt x="33020" y="591272"/>
                  </a:cubicBezTo>
                  <a:cubicBezTo>
                    <a:pt x="33020" y="603612"/>
                    <a:pt x="33020" y="615951"/>
                    <a:pt x="31750" y="629474"/>
                  </a:cubicBezTo>
                  <a:lnTo>
                    <a:pt x="31750" y="639634"/>
                  </a:lnTo>
                  <a:cubicBezTo>
                    <a:pt x="31750" y="649794"/>
                    <a:pt x="35560" y="653604"/>
                    <a:pt x="44450" y="653604"/>
                  </a:cubicBezTo>
                  <a:cubicBezTo>
                    <a:pt x="76692" y="653604"/>
                    <a:pt x="114752" y="654874"/>
                    <a:pt x="150093" y="654874"/>
                  </a:cubicBezTo>
                  <a:cubicBezTo>
                    <a:pt x="201745" y="654874"/>
                    <a:pt x="256116" y="652334"/>
                    <a:pt x="307769" y="654874"/>
                  </a:cubicBezTo>
                  <a:cubicBezTo>
                    <a:pt x="392044" y="658684"/>
                    <a:pt x="476319" y="661224"/>
                    <a:pt x="560594" y="659954"/>
                  </a:cubicBezTo>
                  <a:cubicBezTo>
                    <a:pt x="614965" y="658684"/>
                    <a:pt x="666617" y="661224"/>
                    <a:pt x="720988" y="661224"/>
                  </a:cubicBezTo>
                  <a:cubicBezTo>
                    <a:pt x="799826" y="661224"/>
                    <a:pt x="878664" y="659954"/>
                    <a:pt x="957502" y="661224"/>
                  </a:cubicBezTo>
                  <a:cubicBezTo>
                    <a:pt x="1074399" y="662494"/>
                    <a:pt x="2357555" y="652334"/>
                    <a:pt x="2477171" y="654874"/>
                  </a:cubicBezTo>
                  <a:cubicBezTo>
                    <a:pt x="2528823" y="656144"/>
                    <a:pt x="2580476" y="657414"/>
                    <a:pt x="2629409" y="657414"/>
                  </a:cubicBezTo>
                  <a:cubicBezTo>
                    <a:pt x="2719122" y="659954"/>
                    <a:pt x="2806115" y="656144"/>
                    <a:pt x="2895827" y="659954"/>
                  </a:cubicBezTo>
                  <a:cubicBezTo>
                    <a:pt x="2969228" y="662494"/>
                    <a:pt x="3042629" y="662494"/>
                    <a:pt x="3116030" y="665034"/>
                  </a:cubicBezTo>
                  <a:cubicBezTo>
                    <a:pt x="3224772" y="668844"/>
                    <a:pt x="3333514" y="671384"/>
                    <a:pt x="3442256" y="672654"/>
                  </a:cubicBezTo>
                  <a:cubicBezTo>
                    <a:pt x="3476908" y="672654"/>
                    <a:pt x="3494688" y="671384"/>
                    <a:pt x="3515008" y="671384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104" y="330698"/>
            <a:ext cx="6226687" cy="76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endParaRPr lang="en-US" sz="32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856614" y="6420526"/>
            <a:ext cx="2053950" cy="1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"/>
              </a:lnSpc>
            </a:pPr>
            <a:endParaRPr lang="en-US" sz="93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3">
            <a:extLst>
              <a:ext uri="{FF2B5EF4-FFF2-40B4-BE49-F238E27FC236}">
                <a16:creationId xmlns:a16="http://schemas.microsoft.com/office/drawing/2014/main" xmlns="" id="{B1E3A5D3-1371-4B15-A522-FA6BD3C7F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17620" y="5448666"/>
            <a:ext cx="1059276" cy="1348617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B08D180F-33F3-444A-966C-79B2C78E0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55908" y="247318"/>
            <a:ext cx="1201411" cy="1127889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9947E105-1DFF-4991-AB3B-269E09B4B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35005" y="138741"/>
            <a:ext cx="1363347" cy="1348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30E969-BD04-44FA-B6CA-464C1C77719B}"/>
              </a:ext>
            </a:extLst>
          </p:cNvPr>
          <p:cNvSpPr txBox="1"/>
          <p:nvPr/>
        </p:nvSpPr>
        <p:spPr>
          <a:xfrm>
            <a:off x="3116146" y="488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23F915-7E73-4DA7-9E94-4D9EFF0536B4}"/>
              </a:ext>
            </a:extLst>
          </p:cNvPr>
          <p:cNvSpPr txBox="1"/>
          <p:nvPr/>
        </p:nvSpPr>
        <p:spPr>
          <a:xfrm>
            <a:off x="615104" y="1547400"/>
            <a:ext cx="10735158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O’z’;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O’x’;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zOx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O’y’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B13459-E559-46F1-8FAD-CA5266CB59A7}"/>
              </a:ext>
            </a:extLst>
          </p:cNvPr>
          <p:cNvSpPr txBox="1"/>
          <p:nvPr/>
        </p:nvSpPr>
        <p:spPr>
          <a:xfrm>
            <a:off x="615104" y="4463641"/>
            <a:ext cx="1073515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≈ 1,41d,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≈ 0,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4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49622" y="909101"/>
            <a:ext cx="11555101" cy="5552658"/>
            <a:chOff x="0" y="0"/>
            <a:chExt cx="2311400" cy="2311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989BF5-093B-41F8-8F52-482E2B8A9531}"/>
              </a:ext>
            </a:extLst>
          </p:cNvPr>
          <p:cNvSpPr txBox="1"/>
          <p:nvPr/>
        </p:nvSpPr>
        <p:spPr>
          <a:xfrm>
            <a:off x="589998" y="1184751"/>
            <a:ext cx="1125238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Ox, Oy, Oz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11.4).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46252A-C0A7-4609-83A9-AAA7D0813961}"/>
              </a:ext>
            </a:extLst>
          </p:cNvPr>
          <p:cNvSpPr txBox="1"/>
          <p:nvPr/>
        </p:nvSpPr>
        <p:spPr>
          <a:xfrm>
            <a:off x="510290" y="4440271"/>
            <a:ext cx="6115654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1C47E53A-1B90-46BB-9141-74634678E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00801" y="174171"/>
            <a:ext cx="1182986" cy="73493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F4572C4E-40A6-4393-9F31-CCC4A3AF6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130925" flipH="1" flipV="1">
            <a:off x="259534" y="5540475"/>
            <a:ext cx="1415195" cy="88449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D079F4E2-AE65-4F43-8132-2F706E6FD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16357">
            <a:off x="10928378" y="5836597"/>
            <a:ext cx="1307485" cy="8171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8C5BD5-21DE-4684-B034-C67D0ADE42B4}"/>
              </a:ext>
            </a:extLst>
          </p:cNvPr>
          <p:cNvSpPr txBox="1"/>
          <p:nvPr/>
        </p:nvSpPr>
        <p:spPr>
          <a:xfrm>
            <a:off x="5052803" y="272074"/>
            <a:ext cx="6174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2CB8414-B442-4A55-913B-6FA929E63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640" y="3526909"/>
            <a:ext cx="3592029" cy="28266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2595" y="-32984"/>
            <a:ext cx="12254595" cy="685865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506904" y="524437"/>
            <a:ext cx="7862033" cy="2278686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816347" y="608817"/>
                <a:ext cx="7552590" cy="208384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120°</a:t>
                </a:r>
                <a:r>
                  <a:rPr lang="vi-VN" sz="2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 = q = r ≈  0,</a:t>
                </a:r>
                <a:r>
                  <a:rPr lang="vi-VN" sz="28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82; </a:t>
                </a: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Q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uy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 = q = r = 1.</a:t>
                </a:r>
                <a:endParaRPr lang="en-US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47" y="608817"/>
                <a:ext cx="7552590" cy="2083840"/>
              </a:xfrm>
              <a:prstGeom prst="rect">
                <a:avLst/>
              </a:prstGeom>
              <a:blipFill>
                <a:blip r:embed="rId4"/>
                <a:stretch>
                  <a:fillRect l="-2663" b="-9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utoShape 12">
            <a:extLst>
              <a:ext uri="{FF2B5EF4-FFF2-40B4-BE49-F238E27FC236}">
                <a16:creationId xmlns:a16="http://schemas.microsoft.com/office/drawing/2014/main" xmlns="" id="{A39126A8-9A10-4D38-A071-32EBF30FB66C}"/>
              </a:ext>
            </a:extLst>
          </p:cNvPr>
          <p:cNvSpPr/>
          <p:nvPr/>
        </p:nvSpPr>
        <p:spPr>
          <a:xfrm>
            <a:off x="2306627" y="3035322"/>
            <a:ext cx="9578316" cy="2795892"/>
          </a:xfrm>
          <a:prstGeom prst="rect">
            <a:avLst/>
          </a:prstGeom>
          <a:solidFill>
            <a:srgbClr val="51604D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E490BB-CA13-4A66-8383-70B803784893}"/>
              </a:ext>
            </a:extLst>
          </p:cNvPr>
          <p:cNvSpPr txBox="1"/>
          <p:nvPr/>
        </p:nvSpPr>
        <p:spPr>
          <a:xfrm>
            <a:off x="6302751" y="5386719"/>
            <a:ext cx="549924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6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88">
            <a:extLst>
              <a:ext uri="{FF2B5EF4-FFF2-40B4-BE49-F238E27FC236}">
                <a16:creationId xmlns:a16="http://schemas.microsoft.com/office/drawing/2014/main" xmlns="" id="{4D666641-ED61-45F8-A6A1-FEAC90FE2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70644" y="5693782"/>
            <a:ext cx="1058176" cy="10639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821C4E-1E18-4269-8AA8-568C3299F958}"/>
              </a:ext>
            </a:extLst>
          </p:cNvPr>
          <p:cNvSpPr txBox="1"/>
          <p:nvPr/>
        </p:nvSpPr>
        <p:spPr>
          <a:xfrm>
            <a:off x="2517579" y="3048673"/>
            <a:ext cx="9078595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11.6).</a:t>
            </a:r>
          </a:p>
        </p:txBody>
      </p:sp>
      <p:pic>
        <p:nvPicPr>
          <p:cNvPr id="19" name="image36.png">
            <a:extLst>
              <a:ext uri="{FF2B5EF4-FFF2-40B4-BE49-F238E27FC236}">
                <a16:creationId xmlns:a16="http://schemas.microsoft.com/office/drawing/2014/main" xmlns="" id="{BB72F990-7E66-4DF5-A822-2EFF2BF1E51D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11154" y="4160368"/>
            <a:ext cx="2462377" cy="2344935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4D2420-C1DB-40C4-8C97-CE7303862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004" y="524437"/>
            <a:ext cx="2804092" cy="2285688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xmlns="" id="{AF62B31D-B949-4D93-A621-9C12EFD30CB1}"/>
              </a:ext>
            </a:extLst>
          </p:cNvPr>
          <p:cNvGrpSpPr/>
          <p:nvPr/>
        </p:nvGrpSpPr>
        <p:grpSpPr>
          <a:xfrm rot="-1386098">
            <a:off x="6600723" y="5911666"/>
            <a:ext cx="1233122" cy="599382"/>
            <a:chOff x="0" y="0"/>
            <a:chExt cx="2887194" cy="1472263"/>
          </a:xfrm>
        </p:grpSpPr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xmlns="" id="{39751F06-512C-4CDF-807B-CE5634EE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:a16="http://schemas.microsoft.com/office/drawing/2014/main" xmlns="" id="{A9B1CB27-F952-4DFD-97BC-FF2B9633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F9236D59-8F57-4A6C-BB5A-C5CB30B43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63982">
            <a:off x="-46715" y="3030376"/>
            <a:ext cx="1107235" cy="6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15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3763994" y="5931316"/>
            <a:ext cx="2572107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endParaRPr lang="en-US" sz="2333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xmlns="" id="{72D4ED9E-760A-4012-B876-6E37BC6C4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292312">
            <a:off x="10901726" y="5848118"/>
            <a:ext cx="959993" cy="8411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8AB605A-32E2-474E-A701-DFEF07B68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119" y="227907"/>
            <a:ext cx="1020601" cy="100957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A8E9D1F-E66E-4912-94BA-6BC29703FF93}"/>
              </a:ext>
            </a:extLst>
          </p:cNvPr>
          <p:cNvGrpSpPr/>
          <p:nvPr/>
        </p:nvGrpSpPr>
        <p:grpSpPr>
          <a:xfrm>
            <a:off x="1996440" y="238107"/>
            <a:ext cx="8672851" cy="1109831"/>
            <a:chOff x="0" y="0"/>
            <a:chExt cx="5541791" cy="616844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25FA6F1C-4708-4C98-A883-D2814C522633}"/>
                </a:ext>
              </a:extLst>
            </p:cNvPr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xmlns="" id="{676F4A6B-6588-47B1-9E41-A963380A1CE9}"/>
                </a:ext>
              </a:extLst>
            </p:cNvPr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FC5781DA-1C30-439C-BFBE-6527CC4DCA83}"/>
                </a:ext>
              </a:extLst>
            </p:cNvPr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C15BDC8-5B4D-4D85-AD2E-76B329D4FD19}"/>
              </a:ext>
            </a:extLst>
          </p:cNvPr>
          <p:cNvSpPr txBox="1"/>
          <p:nvPr/>
        </p:nvSpPr>
        <p:spPr>
          <a:xfrm>
            <a:off x="2396936" y="227907"/>
            <a:ext cx="8231135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3. H</a:t>
            </a:r>
            <a:r>
              <a:rPr lang="en-US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ÌNH CHIẾU TRỤC ĐO XIÊN GÓC CÂN</a:t>
            </a:r>
            <a:endParaRPr lang="en-US" sz="3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8DB726-A940-4C6B-B066-BEEF3AF68BE7}"/>
              </a:ext>
            </a:extLst>
          </p:cNvPr>
          <p:cNvSpPr txBox="1"/>
          <p:nvPr/>
        </p:nvSpPr>
        <p:spPr>
          <a:xfrm>
            <a:off x="606066" y="1562087"/>
            <a:ext cx="7180938" cy="476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11.11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xOz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vi-VN" sz="2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elip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xOy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yOz.</a:t>
            </a:r>
            <a:endParaRPr lang="vi-VN" sz="2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image48.png">
            <a:extLst>
              <a:ext uri="{FF2B5EF4-FFF2-40B4-BE49-F238E27FC236}">
                <a16:creationId xmlns:a16="http://schemas.microsoft.com/office/drawing/2014/main" xmlns="" id="{F402F7C3-8AA1-44DB-AE42-DBC82E108E0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995466" y="2318340"/>
            <a:ext cx="3792306" cy="3255146"/>
          </a:xfrm>
          <a:prstGeom prst="rect">
            <a:avLst/>
          </a:prstGeom>
          <a:ln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16164"/>
            <a:ext cx="12110529" cy="7379037"/>
            <a:chOff x="849304" y="-282903"/>
            <a:chExt cx="24221058" cy="1475807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849304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438680" y="-282903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04800" y="1163562"/>
            <a:ext cx="11582399" cy="5338373"/>
            <a:chOff x="-3810" y="0"/>
            <a:chExt cx="424289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2667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544519" y="2313934"/>
            <a:ext cx="7113395" cy="1618663"/>
            <a:chOff x="0" y="-247650"/>
            <a:chExt cx="14226789" cy="32373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47650"/>
              <a:ext cx="14226789" cy="1966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endParaRPr lang="en-US" sz="6000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194586"/>
              <a:ext cx="1422678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lnSpc>
                  <a:spcPts val="3066"/>
                </a:lnSpc>
              </a:pPr>
              <a:endParaRPr lang="en-US" sz="2666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AC5270D-B62C-4195-B1BE-4BCE3AE24BEC}"/>
              </a:ext>
            </a:extLst>
          </p:cNvPr>
          <p:cNvSpPr txBox="1"/>
          <p:nvPr/>
        </p:nvSpPr>
        <p:spPr>
          <a:xfrm>
            <a:off x="569413" y="1512830"/>
            <a:ext cx="8280516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P,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64275BC-BBC7-9A82-B50E-238A3ACCE425}"/>
                  </a:ext>
                </a:extLst>
              </p:cNvPr>
              <p:cNvSpPr txBox="1"/>
              <p:nvPr/>
            </p:nvSpPr>
            <p:spPr>
              <a:xfrm>
                <a:off x="3754708" y="4331098"/>
                <a:ext cx="9564163" cy="57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90°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135 °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275BC-BBC7-9A82-B50E-238A3ACCE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08" y="4331098"/>
                <a:ext cx="9564163" cy="570413"/>
              </a:xfrm>
              <a:prstGeom prst="rect">
                <a:avLst/>
              </a:prstGeom>
              <a:blipFill>
                <a:blip r:embed="rId4"/>
                <a:stretch>
                  <a:fillRect l="-1147" t="-3191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2">
            <a:extLst>
              <a:ext uri="{FF2B5EF4-FFF2-40B4-BE49-F238E27FC236}">
                <a16:creationId xmlns:a16="http://schemas.microsoft.com/office/drawing/2014/main" xmlns="" id="{C73A8C3A-1A60-4FEA-9090-68A04C2DB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8681" y="5201788"/>
            <a:ext cx="1205140" cy="1529145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350D025D-AD68-4CA0-BEC7-B64A4F293FEB}"/>
              </a:ext>
            </a:extLst>
          </p:cNvPr>
          <p:cNvSpPr/>
          <p:nvPr/>
        </p:nvSpPr>
        <p:spPr>
          <a:xfrm>
            <a:off x="3778498" y="356065"/>
            <a:ext cx="4645437" cy="1097768"/>
          </a:xfrm>
          <a:custGeom>
            <a:avLst/>
            <a:gdLst/>
            <a:ahLst/>
            <a:cxnLst/>
            <a:rect l="l" t="t" r="r" b="b"/>
            <a:pathLst>
              <a:path w="5480832" h="562234">
                <a:moveTo>
                  <a:pt x="5480832" y="562234"/>
                </a:moveTo>
                <a:lnTo>
                  <a:pt x="0" y="554614"/>
                </a:lnTo>
                <a:lnTo>
                  <a:pt x="0" y="202677"/>
                </a:lnTo>
                <a:lnTo>
                  <a:pt x="7620" y="20320"/>
                </a:lnTo>
                <a:lnTo>
                  <a:pt x="2751171" y="0"/>
                </a:lnTo>
                <a:lnTo>
                  <a:pt x="5459242" y="889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2AD179-5074-4AE5-8586-86CEA38660F6}"/>
              </a:ext>
            </a:extLst>
          </p:cNvPr>
          <p:cNvSpPr txBox="1"/>
          <p:nvPr/>
        </p:nvSpPr>
        <p:spPr>
          <a:xfrm>
            <a:off x="4835391" y="593962"/>
            <a:ext cx="6382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KẾT LUẬN</a:t>
            </a:r>
            <a:endParaRPr lang="en-US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41F8B0-F8F3-4C8C-888D-137B36294EDA}"/>
              </a:ext>
            </a:extLst>
          </p:cNvPr>
          <p:cNvSpPr txBox="1"/>
          <p:nvPr/>
        </p:nvSpPr>
        <p:spPr>
          <a:xfrm>
            <a:off x="3754708" y="5113991"/>
            <a:ext cx="628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= r = 1, q = 0.5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46.png">
            <a:extLst>
              <a:ext uri="{FF2B5EF4-FFF2-40B4-BE49-F238E27FC236}">
                <a16:creationId xmlns:a16="http://schemas.microsoft.com/office/drawing/2014/main" xmlns="" id="{3D142CE4-C9A2-4BD1-8750-01FF8B737845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942472" y="1441083"/>
            <a:ext cx="2580341" cy="2142011"/>
          </a:xfrm>
          <a:prstGeom prst="rect">
            <a:avLst/>
          </a:prstGeom>
          <a:ln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6543101-1A5D-4565-BF10-4AF1EC95C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781" y="3831030"/>
            <a:ext cx="2264609" cy="218606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712719" y="199108"/>
            <a:ext cx="7066823" cy="1249229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82283" y="1628875"/>
            <a:ext cx="983521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hình chiếu trục đo của một điểm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78990" y="364852"/>
            <a:ext cx="7196498" cy="70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VẼ HÌNH CHIẾU TRỤC ĐO</a:t>
            </a:r>
            <a:endParaRPr lang="en-US" sz="36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03520">
            <a:off x="10043652" y="213137"/>
            <a:ext cx="814693" cy="1117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DC0162B-49E3-4D89-A84C-DA2603736358}"/>
                  </a:ext>
                </a:extLst>
              </p:cNvPr>
              <p:cNvSpPr txBox="1"/>
              <p:nvPr/>
            </p:nvSpPr>
            <p:spPr>
              <a:xfrm>
                <a:off x="832315" y="2418105"/>
                <a:ext cx="8476737" cy="19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A1,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A2</a:t>
                </a: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11.13a. </a:t>
                </a:r>
                <a:endPara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C0162B-49E3-4D89-A84C-DA2603736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5" y="2418105"/>
                <a:ext cx="8476737" cy="1951496"/>
              </a:xfrm>
              <a:prstGeom prst="rect">
                <a:avLst/>
              </a:prstGeom>
              <a:blipFill>
                <a:blip r:embed="rId4"/>
                <a:stretch>
                  <a:fillRect l="-1295" r="-1439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923B5B8-D6E8-49F1-A725-E158FBA5B8EE}"/>
                  </a:ext>
                </a:extLst>
              </p:cNvPr>
              <p:cNvSpPr txBox="1"/>
              <p:nvPr/>
            </p:nvSpPr>
            <p:spPr>
              <a:xfrm>
                <a:off x="2579018" y="4699268"/>
                <a:ext cx="9257704" cy="1955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𝑟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11.13b.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23B5B8-D6E8-49F1-A725-E158FBA5B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018" y="4699268"/>
                <a:ext cx="9257704" cy="1955664"/>
              </a:xfrm>
              <a:prstGeom prst="rect">
                <a:avLst/>
              </a:prstGeom>
              <a:blipFill>
                <a:blip r:embed="rId5"/>
                <a:stretch>
                  <a:fillRect l="-1119" r="-1382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AC80555-97F2-4B12-AF45-328E21A27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982" y="1778003"/>
            <a:ext cx="2296735" cy="29254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6F7308D-C873-4078-B54F-D93F84CCA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39" y="4619118"/>
            <a:ext cx="2282884" cy="211596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3CA7D4B0-47BF-4881-8B2B-F566098D7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96242" y="111098"/>
            <a:ext cx="1120270" cy="136826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12127" y="238781"/>
            <a:ext cx="111677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4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7954" y="1457541"/>
            <a:ext cx="1811896" cy="649836"/>
            <a:chOff x="-137369" y="471338"/>
            <a:chExt cx="6858462" cy="2311400"/>
          </a:xfrm>
        </p:grpSpPr>
        <p:sp>
          <p:nvSpPr>
            <p:cNvPr id="8" name="Freeform 8"/>
            <p:cNvSpPr/>
            <p:nvPr/>
          </p:nvSpPr>
          <p:spPr>
            <a:xfrm>
              <a:off x="-137369" y="471338"/>
              <a:ext cx="6858462" cy="2311400"/>
            </a:xfrm>
            <a:custGeom>
              <a:avLst/>
              <a:gdLst/>
              <a:ahLst/>
              <a:cxnLst/>
              <a:rect l="l" t="t" r="r" b="b"/>
              <a:pathLst>
                <a:path w="6858462" h="2311400">
                  <a:moveTo>
                    <a:pt x="655366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553662" y="2311400"/>
                  </a:lnTo>
                  <a:cubicBezTo>
                    <a:pt x="6722572" y="2311400"/>
                    <a:pt x="6858462" y="2175510"/>
                    <a:pt x="6858462" y="2006600"/>
                  </a:cubicBezTo>
                  <a:lnTo>
                    <a:pt x="6858462" y="304800"/>
                  </a:lnTo>
                  <a:cubicBezTo>
                    <a:pt x="6858462" y="135890"/>
                    <a:pt x="6722572" y="0"/>
                    <a:pt x="6553662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506449" y="1602839"/>
            <a:ext cx="260953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28686" y="1188576"/>
            <a:ext cx="7090060" cy="2190291"/>
            <a:chOff x="0" y="0"/>
            <a:chExt cx="5434922" cy="38997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249126" y="4650336"/>
            <a:ext cx="2034583" cy="718145"/>
            <a:chOff x="0" y="0"/>
            <a:chExt cx="6924388" cy="2311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24387" cy="2311400"/>
            </a:xfrm>
            <a:custGeom>
              <a:avLst/>
              <a:gdLst/>
              <a:ahLst/>
              <a:cxnLst/>
              <a:rect l="l" t="t" r="r" b="b"/>
              <a:pathLst>
                <a:path w="6924387" h="2311400">
                  <a:moveTo>
                    <a:pt x="661958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619587" y="2311400"/>
                  </a:lnTo>
                  <a:cubicBezTo>
                    <a:pt x="6788497" y="2311400"/>
                    <a:pt x="6924387" y="2175510"/>
                    <a:pt x="6924387" y="2006600"/>
                  </a:cubicBezTo>
                  <a:lnTo>
                    <a:pt x="6924387" y="304800"/>
                  </a:lnTo>
                  <a:cubicBezTo>
                    <a:pt x="6924387" y="135890"/>
                    <a:pt x="6788497" y="0"/>
                    <a:pt x="6619587" y="0"/>
                  </a:cubicBezTo>
                  <a:close/>
                </a:path>
              </a:pathLst>
            </a:custGeom>
            <a:solidFill>
              <a:srgbClr val="FEEAF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879850" y="1354615"/>
            <a:ext cx="6500733" cy="1772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Oxyz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7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991148" y="3894582"/>
            <a:ext cx="6686025" cy="2687962"/>
            <a:chOff x="0" y="0"/>
            <a:chExt cx="5434922" cy="38997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4225748" y="3975219"/>
            <a:ext cx="6212256" cy="305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70" dirty="0">
                <a:latin typeface="Arial" panose="020B0604020202020204" pitchFamily="34" charset="0"/>
                <a:cs typeface="Arial" panose="020B0604020202020204" pitchFamily="34" charset="0"/>
              </a:rPr>
              <a:t>chúng.</a:t>
            </a:r>
            <a:endParaRPr lang="en-US" sz="267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D9A678F-3C4D-459F-B321-243AB7C80E74}"/>
              </a:ext>
            </a:extLst>
          </p:cNvPr>
          <p:cNvSpPr txBox="1"/>
          <p:nvPr/>
        </p:nvSpPr>
        <p:spPr>
          <a:xfrm>
            <a:off x="8291380" y="4783705"/>
            <a:ext cx="6333892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9D429D2-0234-454E-91A8-97DECF3183EF}"/>
              </a:ext>
            </a:extLst>
          </p:cNvPr>
          <p:cNvSpPr txBox="1"/>
          <p:nvPr/>
        </p:nvSpPr>
        <p:spPr>
          <a:xfrm>
            <a:off x="2759547" y="254935"/>
            <a:ext cx="8735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hình chiếu trục đo của vật thể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1" name="image47.png">
            <a:extLst>
              <a:ext uri="{FF2B5EF4-FFF2-40B4-BE49-F238E27FC236}">
                <a16:creationId xmlns:a16="http://schemas.microsoft.com/office/drawing/2014/main" xmlns="" id="{75F2C04C-8276-46D7-BF35-D8F3D76EFB1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3105" y="1429154"/>
            <a:ext cx="3114581" cy="2142168"/>
          </a:xfrm>
          <a:prstGeom prst="rect">
            <a:avLst/>
          </a:prstGeom>
          <a:ln/>
        </p:spPr>
      </p:pic>
      <p:pic>
        <p:nvPicPr>
          <p:cNvPr id="35" name="image49.png">
            <a:extLst>
              <a:ext uri="{FF2B5EF4-FFF2-40B4-BE49-F238E27FC236}">
                <a16:creationId xmlns:a16="http://schemas.microsoft.com/office/drawing/2014/main" xmlns="" id="{4E838760-57C9-43B2-96EE-9C7D6F008C3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1041" y="4301717"/>
            <a:ext cx="3449113" cy="2403224"/>
          </a:xfrm>
          <a:prstGeom prst="rect">
            <a:avLst/>
          </a:prstGeom>
          <a:ln/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xmlns="" id="{9D8FC79C-68DF-4832-9480-FD7439F87656}"/>
              </a:ext>
            </a:extLst>
          </p:cNvPr>
          <p:cNvSpPr/>
          <p:nvPr/>
        </p:nvSpPr>
        <p:spPr>
          <a:xfrm flipH="1">
            <a:off x="3723819" y="6273464"/>
            <a:ext cx="674151" cy="53352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xmlns="" id="{D7A74E13-AEC6-4F55-89E2-073DDEA66E72}"/>
              </a:ext>
            </a:extLst>
          </p:cNvPr>
          <p:cNvSpPr/>
          <p:nvPr/>
        </p:nvSpPr>
        <p:spPr>
          <a:xfrm>
            <a:off x="8291380" y="2866989"/>
            <a:ext cx="654732" cy="53352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658DC549-7244-48F7-863D-05B94FB9B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2887" y="2720999"/>
            <a:ext cx="1092311" cy="125422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ECEAB71F-7FC5-451A-A570-A9199EFC1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75261">
            <a:off x="11077740" y="5971810"/>
            <a:ext cx="835182" cy="835182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CA579F5F-49A8-4515-B802-D51C2BF2C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853370" y="112963"/>
            <a:ext cx="1141567" cy="96977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4" grpId="0"/>
      <p:bldP spid="28" grpId="0"/>
      <p:bldP spid="29" grpId="0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12127" y="238781"/>
            <a:ext cx="1116774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4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351007" y="4488381"/>
            <a:ext cx="1811896" cy="649836"/>
            <a:chOff x="-137369" y="471338"/>
            <a:chExt cx="6858462" cy="2311400"/>
          </a:xfrm>
        </p:grpSpPr>
        <p:sp>
          <p:nvSpPr>
            <p:cNvPr id="8" name="Freeform 8"/>
            <p:cNvSpPr/>
            <p:nvPr/>
          </p:nvSpPr>
          <p:spPr>
            <a:xfrm>
              <a:off x="-137369" y="471338"/>
              <a:ext cx="6858462" cy="2311400"/>
            </a:xfrm>
            <a:custGeom>
              <a:avLst/>
              <a:gdLst/>
              <a:ahLst/>
              <a:cxnLst/>
              <a:rect l="l" t="t" r="r" b="b"/>
              <a:pathLst>
                <a:path w="6858462" h="2311400">
                  <a:moveTo>
                    <a:pt x="655366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553662" y="2311400"/>
                  </a:lnTo>
                  <a:cubicBezTo>
                    <a:pt x="6722572" y="2311400"/>
                    <a:pt x="6858462" y="2175510"/>
                    <a:pt x="6858462" y="2006600"/>
                  </a:cubicBezTo>
                  <a:lnTo>
                    <a:pt x="6858462" y="304800"/>
                  </a:lnTo>
                  <a:cubicBezTo>
                    <a:pt x="6858462" y="135890"/>
                    <a:pt x="6722572" y="0"/>
                    <a:pt x="6553662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96408" y="4633762"/>
            <a:ext cx="260953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vi-VN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</a:t>
            </a:r>
            <a:endParaRPr lang="en-US" sz="2667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221479" y="4114378"/>
            <a:ext cx="6410608" cy="1892525"/>
            <a:chOff x="0" y="0"/>
            <a:chExt cx="5434922" cy="38997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4922" cy="3899771"/>
            </a:xfrm>
            <a:custGeom>
              <a:avLst/>
              <a:gdLst/>
              <a:ahLst/>
              <a:cxnLst/>
              <a:rect l="l" t="t" r="r" b="b"/>
              <a:pathLst>
                <a:path w="5434922" h="3899771">
                  <a:moveTo>
                    <a:pt x="513012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594971"/>
                  </a:lnTo>
                  <a:cubicBezTo>
                    <a:pt x="0" y="3763881"/>
                    <a:pt x="135890" y="3899771"/>
                    <a:pt x="304800" y="3899771"/>
                  </a:cubicBezTo>
                  <a:lnTo>
                    <a:pt x="5130122" y="3899771"/>
                  </a:lnTo>
                  <a:cubicBezTo>
                    <a:pt x="5299032" y="3899771"/>
                    <a:pt x="5434922" y="3763881"/>
                    <a:pt x="5434922" y="3594971"/>
                  </a:cubicBezTo>
                  <a:lnTo>
                    <a:pt x="5434922" y="304800"/>
                  </a:lnTo>
                  <a:cubicBezTo>
                    <a:pt x="5434922" y="135890"/>
                    <a:pt x="5299032" y="0"/>
                    <a:pt x="5130122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4578107" y="4274688"/>
            <a:ext cx="5860277" cy="12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125322" y="2794104"/>
            <a:ext cx="7225685" cy="540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20FB513-E5FD-4BF8-BBE2-72EE1AF50508}"/>
              </a:ext>
            </a:extLst>
          </p:cNvPr>
          <p:cNvGrpSpPr/>
          <p:nvPr/>
        </p:nvGrpSpPr>
        <p:grpSpPr>
          <a:xfrm>
            <a:off x="-2932316" y="1361964"/>
            <a:ext cx="7396975" cy="931362"/>
            <a:chOff x="-3919219" y="6810964"/>
            <a:chExt cx="11095462" cy="1397042"/>
          </a:xfrm>
        </p:grpSpPr>
        <p:grpSp>
          <p:nvGrpSpPr>
            <p:cNvPr id="13" name="Group 13"/>
            <p:cNvGrpSpPr/>
            <p:nvPr/>
          </p:nvGrpSpPr>
          <p:grpSpPr>
            <a:xfrm>
              <a:off x="366953" y="6810964"/>
              <a:ext cx="2620482" cy="984133"/>
              <a:chOff x="883205" y="-851442"/>
              <a:chExt cx="5861784" cy="163040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83205" y="-851442"/>
                <a:ext cx="5861784" cy="1630406"/>
              </a:xfrm>
              <a:custGeom>
                <a:avLst/>
                <a:gdLst/>
                <a:ahLst/>
                <a:cxnLst/>
                <a:rect l="l" t="t" r="r" b="b"/>
                <a:pathLst>
                  <a:path w="6924387" h="2311400">
                    <a:moveTo>
                      <a:pt x="661958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6619587" y="2311400"/>
                    </a:lnTo>
                    <a:cubicBezTo>
                      <a:pt x="6788497" y="2311400"/>
                      <a:pt x="6924387" y="2175510"/>
                      <a:pt x="6924387" y="2006600"/>
                    </a:cubicBezTo>
                    <a:lnTo>
                      <a:pt x="6924387" y="304800"/>
                    </a:lnTo>
                    <a:cubicBezTo>
                      <a:pt x="6924387" y="135890"/>
                      <a:pt x="6788497" y="0"/>
                      <a:pt x="6619587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CC54BAA-8977-4B5D-BF45-4EDDCB7137AA}"/>
                </a:ext>
              </a:extLst>
            </p:cNvPr>
            <p:cNvSpPr txBox="1"/>
            <p:nvPr/>
          </p:nvSpPr>
          <p:spPr>
            <a:xfrm>
              <a:off x="-3919219" y="6992290"/>
              <a:ext cx="11095462" cy="1215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2667" b="1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3</a:t>
              </a:r>
            </a:p>
            <a:p>
              <a:pPr algn="ctr">
                <a:lnSpc>
                  <a:spcPts val="2800"/>
                </a:lnSpc>
              </a:pPr>
              <a:endParaRPr lang="en-US" sz="2667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B74F58E-6B46-40D5-9ABD-19D4A793C976}"/>
              </a:ext>
            </a:extLst>
          </p:cNvPr>
          <p:cNvGrpSpPr/>
          <p:nvPr/>
        </p:nvGrpSpPr>
        <p:grpSpPr>
          <a:xfrm>
            <a:off x="1503558" y="1069786"/>
            <a:ext cx="8934826" cy="1362334"/>
            <a:chOff x="2439625" y="6870989"/>
            <a:chExt cx="13402239" cy="1806736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E889C367-24B6-4B05-8653-0931E81608F1}"/>
                </a:ext>
              </a:extLst>
            </p:cNvPr>
            <p:cNvGrpSpPr/>
            <p:nvPr/>
          </p:nvGrpSpPr>
          <p:grpSpPr>
            <a:xfrm>
              <a:off x="2439625" y="6870989"/>
              <a:ext cx="8618058" cy="1806736"/>
              <a:chOff x="0" y="0"/>
              <a:chExt cx="10247380" cy="3048688"/>
            </a:xfrm>
          </p:grpSpPr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xmlns="" id="{A8634B78-E2C0-47C1-8F93-1A9E5A339506}"/>
                  </a:ext>
                </a:extLst>
              </p:cNvPr>
              <p:cNvSpPr/>
              <p:nvPr/>
            </p:nvSpPr>
            <p:spPr>
              <a:xfrm>
                <a:off x="0" y="0"/>
                <a:ext cx="10247380" cy="3048688"/>
              </a:xfrm>
              <a:custGeom>
                <a:avLst/>
                <a:gdLst/>
                <a:ahLst/>
                <a:cxnLst/>
                <a:rect l="l" t="t" r="r" b="b"/>
                <a:pathLst>
                  <a:path w="5434922" h="3899771">
                    <a:moveTo>
                      <a:pt x="5130122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594971"/>
                    </a:lnTo>
                    <a:cubicBezTo>
                      <a:pt x="0" y="3763881"/>
                      <a:pt x="135890" y="3899771"/>
                      <a:pt x="304800" y="3899771"/>
                    </a:cubicBezTo>
                    <a:lnTo>
                      <a:pt x="5130122" y="3899771"/>
                    </a:lnTo>
                    <a:cubicBezTo>
                      <a:pt x="5299032" y="3899771"/>
                      <a:pt x="5434922" y="3763881"/>
                      <a:pt x="5434922" y="3594971"/>
                    </a:cubicBezTo>
                    <a:lnTo>
                      <a:pt x="5434922" y="304800"/>
                    </a:lnTo>
                    <a:cubicBezTo>
                      <a:pt x="5434922" y="135890"/>
                      <a:pt x="5299032" y="0"/>
                      <a:pt x="5130122" y="0"/>
                    </a:cubicBezTo>
                    <a:close/>
                  </a:path>
                </a:pathLst>
              </a:custGeom>
              <a:solidFill>
                <a:srgbClr val="FFFADB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EBF1F4B-4A32-47CC-8853-C35E378C7509}"/>
                </a:ext>
              </a:extLst>
            </p:cNvPr>
            <p:cNvSpPr txBox="1"/>
            <p:nvPr/>
          </p:nvSpPr>
          <p:spPr>
            <a:xfrm>
              <a:off x="2850694" y="7360695"/>
              <a:ext cx="12991170" cy="1066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image50.png">
            <a:extLst>
              <a:ext uri="{FF2B5EF4-FFF2-40B4-BE49-F238E27FC236}">
                <a16:creationId xmlns:a16="http://schemas.microsoft.com/office/drawing/2014/main" xmlns="" id="{4278D16A-B27A-43CE-97F3-63A18C5B42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91137" y="1186541"/>
            <a:ext cx="3888736" cy="2437204"/>
          </a:xfrm>
          <a:prstGeom prst="rect">
            <a:avLst/>
          </a:prstGeom>
          <a:ln/>
        </p:spPr>
      </p:pic>
      <p:pic>
        <p:nvPicPr>
          <p:cNvPr id="31" name="image53.png">
            <a:extLst>
              <a:ext uri="{FF2B5EF4-FFF2-40B4-BE49-F238E27FC236}">
                <a16:creationId xmlns:a16="http://schemas.microsoft.com/office/drawing/2014/main" xmlns="" id="{E8CE2FA0-7BEB-4BCA-B936-85B28A84312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1967" y="3973349"/>
            <a:ext cx="3732549" cy="2602493"/>
          </a:xfrm>
          <a:prstGeom prst="rect">
            <a:avLst/>
          </a:prstGeom>
          <a:ln/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A6058937-218E-47E1-A47F-7BEDDD96BEC9}"/>
              </a:ext>
            </a:extLst>
          </p:cNvPr>
          <p:cNvSpPr/>
          <p:nvPr/>
        </p:nvSpPr>
        <p:spPr>
          <a:xfrm>
            <a:off x="7067214" y="2137169"/>
            <a:ext cx="723923" cy="6642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xmlns="" id="{6E815376-65B2-41FE-8425-5AF6AE531A08}"/>
              </a:ext>
            </a:extLst>
          </p:cNvPr>
          <p:cNvSpPr/>
          <p:nvPr/>
        </p:nvSpPr>
        <p:spPr>
          <a:xfrm flipH="1">
            <a:off x="3904516" y="5647831"/>
            <a:ext cx="674151" cy="53352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8D084CAB-0E2D-491B-A0DC-78E2A9400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274087" y="5647831"/>
            <a:ext cx="745946" cy="954118"/>
          </a:xfrm>
          <a:prstGeom prst="rect">
            <a:avLst/>
          </a:prstGeom>
        </p:spPr>
      </p:pic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3AFFCEE5-519D-4210-8E53-38E31DF5D59B}"/>
              </a:ext>
            </a:extLst>
          </p:cNvPr>
          <p:cNvGrpSpPr/>
          <p:nvPr/>
        </p:nvGrpSpPr>
        <p:grpSpPr>
          <a:xfrm rot="19498192">
            <a:off x="6989547" y="-180517"/>
            <a:ext cx="874471" cy="1322210"/>
            <a:chOff x="0" y="0"/>
            <a:chExt cx="2234407" cy="3406373"/>
          </a:xfrm>
        </p:grpSpPr>
        <p:sp>
          <p:nvSpPr>
            <p:cNvPr id="37" name="AutoShape 14">
              <a:extLst>
                <a:ext uri="{FF2B5EF4-FFF2-40B4-BE49-F238E27FC236}">
                  <a16:creationId xmlns:a16="http://schemas.microsoft.com/office/drawing/2014/main" xmlns="" id="{7928473C-247E-407B-8A66-F3E933F9165A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E5786368-D88D-4736-B7B0-0C8B431D1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39" name="Picture 15">
            <a:extLst>
              <a:ext uri="{FF2B5EF4-FFF2-40B4-BE49-F238E27FC236}">
                <a16:creationId xmlns:a16="http://schemas.microsoft.com/office/drawing/2014/main" xmlns="" id="{E65E3065-EC71-4F07-A97B-3BCDD475A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17914">
            <a:off x="1782005" y="2555332"/>
            <a:ext cx="1098821" cy="11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15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3645804" y="256952"/>
            <a:ext cx="5095220" cy="1158206"/>
            <a:chOff x="0" y="0"/>
            <a:chExt cx="2665975" cy="656082"/>
          </a:xfrm>
        </p:grpSpPr>
        <p:sp>
          <p:nvSpPr>
            <p:cNvPr id="14" name="Freeform 14"/>
            <p:cNvSpPr/>
            <p:nvPr/>
          </p:nvSpPr>
          <p:spPr>
            <a:xfrm>
              <a:off x="38100" y="44450"/>
              <a:ext cx="2629145" cy="611631"/>
            </a:xfrm>
            <a:custGeom>
              <a:avLst/>
              <a:gdLst/>
              <a:ahLst/>
              <a:cxnLst/>
              <a:rect l="l" t="t" r="r" b="b"/>
              <a:pathLst>
                <a:path w="2629145" h="611631">
                  <a:moveTo>
                    <a:pt x="2540" y="581151"/>
                  </a:moveTo>
                  <a:cubicBezTo>
                    <a:pt x="0" y="590042"/>
                    <a:pt x="5080" y="596392"/>
                    <a:pt x="18979" y="597661"/>
                  </a:cubicBezTo>
                  <a:cubicBezTo>
                    <a:pt x="34980" y="598932"/>
                    <a:pt x="48981" y="598932"/>
                    <a:pt x="64983" y="598932"/>
                  </a:cubicBezTo>
                  <a:cubicBezTo>
                    <a:pt x="128988" y="600201"/>
                    <a:pt x="192993" y="600201"/>
                    <a:pt x="258998" y="601471"/>
                  </a:cubicBezTo>
                  <a:cubicBezTo>
                    <a:pt x="295000" y="602742"/>
                    <a:pt x="331003" y="604011"/>
                    <a:pt x="365006" y="605282"/>
                  </a:cubicBezTo>
                  <a:cubicBezTo>
                    <a:pt x="425010" y="606551"/>
                    <a:pt x="483015" y="606551"/>
                    <a:pt x="543019" y="607821"/>
                  </a:cubicBezTo>
                  <a:cubicBezTo>
                    <a:pt x="567021" y="607821"/>
                    <a:pt x="589023" y="607821"/>
                    <a:pt x="613025" y="606551"/>
                  </a:cubicBezTo>
                  <a:cubicBezTo>
                    <a:pt x="623026" y="606551"/>
                    <a:pt x="635027" y="605282"/>
                    <a:pt x="645027" y="605282"/>
                  </a:cubicBezTo>
                  <a:cubicBezTo>
                    <a:pt x="685030" y="606551"/>
                    <a:pt x="1485092" y="597661"/>
                    <a:pt x="1525095" y="598932"/>
                  </a:cubicBezTo>
                  <a:cubicBezTo>
                    <a:pt x="1581099" y="600201"/>
                    <a:pt x="1735111" y="600201"/>
                    <a:pt x="1791115" y="600201"/>
                  </a:cubicBezTo>
                  <a:cubicBezTo>
                    <a:pt x="1813117" y="600201"/>
                    <a:pt x="1833119" y="598932"/>
                    <a:pt x="1855120" y="598932"/>
                  </a:cubicBezTo>
                  <a:lnTo>
                    <a:pt x="1963128" y="602742"/>
                  </a:lnTo>
                  <a:cubicBezTo>
                    <a:pt x="2041135" y="605282"/>
                    <a:pt x="2117140" y="602742"/>
                    <a:pt x="2195146" y="606551"/>
                  </a:cubicBezTo>
                  <a:cubicBezTo>
                    <a:pt x="2325156" y="611632"/>
                    <a:pt x="2457166" y="605282"/>
                    <a:pt x="2564375" y="610361"/>
                  </a:cubicBezTo>
                  <a:cubicBezTo>
                    <a:pt x="2584695" y="611632"/>
                    <a:pt x="2605015" y="610361"/>
                    <a:pt x="2627875" y="610361"/>
                  </a:cubicBezTo>
                  <a:lnTo>
                    <a:pt x="2627875" y="550671"/>
                  </a:lnTo>
                  <a:cubicBezTo>
                    <a:pt x="2626605" y="510490"/>
                    <a:pt x="2625335" y="490879"/>
                    <a:pt x="2625335" y="470042"/>
                  </a:cubicBezTo>
                  <a:cubicBezTo>
                    <a:pt x="2625335" y="445936"/>
                    <a:pt x="2629145" y="421422"/>
                    <a:pt x="2622795" y="397317"/>
                  </a:cubicBezTo>
                  <a:cubicBezTo>
                    <a:pt x="2615175" y="381383"/>
                    <a:pt x="2603745" y="67195"/>
                    <a:pt x="2603745" y="51261"/>
                  </a:cubicBezTo>
                  <a:cubicBezTo>
                    <a:pt x="2601205" y="40229"/>
                    <a:pt x="2599935" y="28790"/>
                    <a:pt x="2597395" y="17758"/>
                  </a:cubicBezTo>
                  <a:cubicBezTo>
                    <a:pt x="2597395" y="14490"/>
                    <a:pt x="2596125" y="11221"/>
                    <a:pt x="2594855" y="6350"/>
                  </a:cubicBezTo>
                  <a:cubicBezTo>
                    <a:pt x="2584695" y="3810"/>
                    <a:pt x="2575805" y="2540"/>
                    <a:pt x="2565645" y="1270"/>
                  </a:cubicBezTo>
                  <a:cubicBezTo>
                    <a:pt x="2558025" y="0"/>
                    <a:pt x="2550405" y="1270"/>
                    <a:pt x="2544055" y="1270"/>
                  </a:cubicBezTo>
                  <a:lnTo>
                    <a:pt x="8978" y="6350"/>
                  </a:lnTo>
                  <a:lnTo>
                    <a:pt x="2540" y="58115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16510"/>
              <a:ext cx="2605015" cy="601472"/>
            </a:xfrm>
            <a:custGeom>
              <a:avLst/>
              <a:gdLst/>
              <a:ahLst/>
              <a:cxnLst/>
              <a:rect l="l" t="t" r="r" b="b"/>
              <a:pathLst>
                <a:path w="2605015" h="601472">
                  <a:moveTo>
                    <a:pt x="2605015" y="601472"/>
                  </a:moveTo>
                  <a:lnTo>
                    <a:pt x="0" y="593852"/>
                  </a:lnTo>
                  <a:lnTo>
                    <a:pt x="0" y="216479"/>
                  </a:lnTo>
                  <a:lnTo>
                    <a:pt x="7620" y="20320"/>
                  </a:lnTo>
                  <a:lnTo>
                    <a:pt x="1301746" y="0"/>
                  </a:lnTo>
                  <a:lnTo>
                    <a:pt x="2583425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2634225" cy="628141"/>
            </a:xfrm>
            <a:custGeom>
              <a:avLst/>
              <a:gdLst/>
              <a:ahLst/>
              <a:cxnLst/>
              <a:rect l="l" t="t" r="r" b="b"/>
              <a:pathLst>
                <a:path w="2634225" h="628141">
                  <a:moveTo>
                    <a:pt x="2599935" y="21590"/>
                  </a:moveTo>
                  <a:cubicBezTo>
                    <a:pt x="2601205" y="34290"/>
                    <a:pt x="2601205" y="44450"/>
                    <a:pt x="2602475" y="52811"/>
                  </a:cubicBezTo>
                  <a:cubicBezTo>
                    <a:pt x="2605015" y="63842"/>
                    <a:pt x="2606285" y="75282"/>
                    <a:pt x="2608825" y="86314"/>
                  </a:cubicBezTo>
                  <a:cubicBezTo>
                    <a:pt x="2608825" y="102248"/>
                    <a:pt x="2621525" y="416436"/>
                    <a:pt x="2627875" y="432370"/>
                  </a:cubicBezTo>
                  <a:cubicBezTo>
                    <a:pt x="2634225" y="456475"/>
                    <a:pt x="2630415" y="480989"/>
                    <a:pt x="2630415" y="505095"/>
                  </a:cubicBezTo>
                  <a:cubicBezTo>
                    <a:pt x="2630415" y="526340"/>
                    <a:pt x="2631685" y="545952"/>
                    <a:pt x="2632955" y="567181"/>
                  </a:cubicBezTo>
                  <a:lnTo>
                    <a:pt x="2632955" y="626871"/>
                  </a:lnTo>
                  <a:cubicBezTo>
                    <a:pt x="2610095" y="626871"/>
                    <a:pt x="2589775" y="628141"/>
                    <a:pt x="2569455" y="626871"/>
                  </a:cubicBezTo>
                  <a:cubicBezTo>
                    <a:pt x="2441072" y="621791"/>
                    <a:pt x="2309062" y="628141"/>
                    <a:pt x="2179052" y="623061"/>
                  </a:cubicBezTo>
                  <a:cubicBezTo>
                    <a:pt x="2101046" y="619251"/>
                    <a:pt x="2025040" y="621791"/>
                    <a:pt x="1947034" y="619251"/>
                  </a:cubicBezTo>
                  <a:lnTo>
                    <a:pt x="1839026" y="615441"/>
                  </a:lnTo>
                  <a:cubicBezTo>
                    <a:pt x="1817024" y="615441"/>
                    <a:pt x="1797022" y="616711"/>
                    <a:pt x="1775021" y="616711"/>
                  </a:cubicBezTo>
                  <a:cubicBezTo>
                    <a:pt x="1719017" y="615441"/>
                    <a:pt x="1565005" y="616711"/>
                    <a:pt x="1509000" y="615441"/>
                  </a:cubicBezTo>
                  <a:cubicBezTo>
                    <a:pt x="1468997" y="614171"/>
                    <a:pt x="668936" y="623061"/>
                    <a:pt x="628933" y="621791"/>
                  </a:cubicBezTo>
                  <a:cubicBezTo>
                    <a:pt x="618932" y="621791"/>
                    <a:pt x="606931" y="623061"/>
                    <a:pt x="596930" y="623061"/>
                  </a:cubicBezTo>
                  <a:cubicBezTo>
                    <a:pt x="572929" y="623061"/>
                    <a:pt x="550927" y="624331"/>
                    <a:pt x="526925" y="624331"/>
                  </a:cubicBezTo>
                  <a:cubicBezTo>
                    <a:pt x="466920" y="624331"/>
                    <a:pt x="408916" y="623061"/>
                    <a:pt x="348911" y="621791"/>
                  </a:cubicBezTo>
                  <a:cubicBezTo>
                    <a:pt x="312909" y="620521"/>
                    <a:pt x="276906" y="619251"/>
                    <a:pt x="242903" y="617981"/>
                  </a:cubicBezTo>
                  <a:cubicBezTo>
                    <a:pt x="178898" y="616711"/>
                    <a:pt x="114893" y="615441"/>
                    <a:pt x="48888" y="615441"/>
                  </a:cubicBezTo>
                  <a:cubicBezTo>
                    <a:pt x="38100" y="615441"/>
                    <a:pt x="29210" y="615441"/>
                    <a:pt x="19050" y="614171"/>
                  </a:cubicBezTo>
                  <a:cubicBezTo>
                    <a:pt x="10160" y="612901"/>
                    <a:pt x="5080" y="606551"/>
                    <a:pt x="7620" y="597661"/>
                  </a:cubicBezTo>
                  <a:cubicBezTo>
                    <a:pt x="16510" y="566380"/>
                    <a:pt x="12700" y="556166"/>
                    <a:pt x="11430" y="545543"/>
                  </a:cubicBezTo>
                  <a:cubicBezTo>
                    <a:pt x="10160" y="523889"/>
                    <a:pt x="6350" y="502643"/>
                    <a:pt x="7620" y="480989"/>
                  </a:cubicBezTo>
                  <a:cubicBezTo>
                    <a:pt x="5080" y="454024"/>
                    <a:pt x="0" y="120225"/>
                    <a:pt x="7620" y="92851"/>
                  </a:cubicBezTo>
                  <a:cubicBezTo>
                    <a:pt x="8890" y="87539"/>
                    <a:pt x="7620" y="81819"/>
                    <a:pt x="8890" y="76508"/>
                  </a:cubicBezTo>
                  <a:cubicBezTo>
                    <a:pt x="10160" y="67928"/>
                    <a:pt x="12700" y="5853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889" y="30480"/>
                    <a:pt x="96892" y="29210"/>
                  </a:cubicBezTo>
                  <a:cubicBezTo>
                    <a:pt x="150896" y="25400"/>
                    <a:pt x="204900" y="22860"/>
                    <a:pt x="260905" y="20320"/>
                  </a:cubicBezTo>
                  <a:cubicBezTo>
                    <a:pt x="298907" y="17780"/>
                    <a:pt x="336910" y="16510"/>
                    <a:pt x="372913" y="13970"/>
                  </a:cubicBezTo>
                  <a:cubicBezTo>
                    <a:pt x="408916" y="11430"/>
                    <a:pt x="446919" y="8890"/>
                    <a:pt x="482922" y="8890"/>
                  </a:cubicBezTo>
                  <a:cubicBezTo>
                    <a:pt x="522925" y="7620"/>
                    <a:pt x="562928" y="10160"/>
                    <a:pt x="602931" y="8890"/>
                  </a:cubicBezTo>
                  <a:cubicBezTo>
                    <a:pt x="652935" y="8890"/>
                    <a:pt x="1559004" y="6350"/>
                    <a:pt x="1609008" y="5080"/>
                  </a:cubicBezTo>
                  <a:cubicBezTo>
                    <a:pt x="1657012" y="3810"/>
                    <a:pt x="1705015" y="2540"/>
                    <a:pt x="1755019" y="2540"/>
                  </a:cubicBezTo>
                  <a:cubicBezTo>
                    <a:pt x="1837026" y="1270"/>
                    <a:pt x="1917032" y="0"/>
                    <a:pt x="1999038" y="0"/>
                  </a:cubicBezTo>
                  <a:cubicBezTo>
                    <a:pt x="2033041" y="0"/>
                    <a:pt x="2069043" y="2540"/>
                    <a:pt x="2103046" y="2540"/>
                  </a:cubicBezTo>
                  <a:cubicBezTo>
                    <a:pt x="2197053" y="3810"/>
                    <a:pt x="2293061" y="5080"/>
                    <a:pt x="2387068" y="7620"/>
                  </a:cubicBezTo>
                  <a:cubicBezTo>
                    <a:pt x="2437072" y="8890"/>
                    <a:pt x="2487075" y="12700"/>
                    <a:pt x="2537079" y="16510"/>
                  </a:cubicBezTo>
                  <a:lnTo>
                    <a:pt x="2569455" y="16510"/>
                  </a:lnTo>
                  <a:cubicBezTo>
                    <a:pt x="2580885" y="17780"/>
                    <a:pt x="2589775" y="20320"/>
                    <a:pt x="2599935" y="21590"/>
                  </a:cubicBezTo>
                  <a:close/>
                  <a:moveTo>
                    <a:pt x="2610095" y="610362"/>
                  </a:moveTo>
                  <a:cubicBezTo>
                    <a:pt x="2611365" y="593852"/>
                    <a:pt x="2612635" y="581152"/>
                    <a:pt x="2612635" y="568452"/>
                  </a:cubicBezTo>
                  <a:cubicBezTo>
                    <a:pt x="2611365" y="543909"/>
                    <a:pt x="2610095" y="522255"/>
                    <a:pt x="2610095" y="498966"/>
                  </a:cubicBezTo>
                  <a:cubicBezTo>
                    <a:pt x="2610095" y="488344"/>
                    <a:pt x="2612635" y="477721"/>
                    <a:pt x="2611365" y="467098"/>
                  </a:cubicBezTo>
                  <a:cubicBezTo>
                    <a:pt x="2611365" y="457292"/>
                    <a:pt x="2610095" y="447078"/>
                    <a:pt x="2608825" y="437273"/>
                  </a:cubicBezTo>
                  <a:cubicBezTo>
                    <a:pt x="2603745" y="422156"/>
                    <a:pt x="2592315" y="109193"/>
                    <a:pt x="2592315" y="94076"/>
                  </a:cubicBezTo>
                  <a:cubicBezTo>
                    <a:pt x="2589775" y="81411"/>
                    <a:pt x="2587235" y="68337"/>
                    <a:pt x="2584695" y="55671"/>
                  </a:cubicBezTo>
                  <a:cubicBezTo>
                    <a:pt x="2583425" y="44450"/>
                    <a:pt x="2582155" y="43180"/>
                    <a:pt x="2565082" y="41910"/>
                  </a:cubicBezTo>
                  <a:cubicBezTo>
                    <a:pt x="2559081" y="41910"/>
                    <a:pt x="2555081" y="41910"/>
                    <a:pt x="2549080" y="40640"/>
                  </a:cubicBezTo>
                  <a:cubicBezTo>
                    <a:pt x="2499076" y="36830"/>
                    <a:pt x="2447072" y="31750"/>
                    <a:pt x="2397069" y="30480"/>
                  </a:cubicBezTo>
                  <a:cubicBezTo>
                    <a:pt x="2275059" y="26670"/>
                    <a:pt x="2151050" y="25400"/>
                    <a:pt x="2029040" y="22860"/>
                  </a:cubicBezTo>
                  <a:lnTo>
                    <a:pt x="1885029" y="22860"/>
                  </a:lnTo>
                  <a:cubicBezTo>
                    <a:pt x="1821024" y="22860"/>
                    <a:pt x="1757019" y="22860"/>
                    <a:pt x="1695015" y="24130"/>
                  </a:cubicBezTo>
                  <a:cubicBezTo>
                    <a:pt x="1641011" y="25400"/>
                    <a:pt x="730941" y="29210"/>
                    <a:pt x="676937" y="29210"/>
                  </a:cubicBezTo>
                  <a:cubicBezTo>
                    <a:pt x="588930" y="29210"/>
                    <a:pt x="500923" y="26670"/>
                    <a:pt x="412916" y="33020"/>
                  </a:cubicBezTo>
                  <a:cubicBezTo>
                    <a:pt x="366913" y="36830"/>
                    <a:pt x="322909" y="36830"/>
                    <a:pt x="278906" y="38100"/>
                  </a:cubicBezTo>
                  <a:cubicBezTo>
                    <a:pt x="202900" y="41910"/>
                    <a:pt x="126894" y="45720"/>
                    <a:pt x="50888" y="50800"/>
                  </a:cubicBezTo>
                  <a:cubicBezTo>
                    <a:pt x="36830" y="50800"/>
                    <a:pt x="34290" y="52403"/>
                    <a:pt x="33020" y="57305"/>
                  </a:cubicBezTo>
                  <a:cubicBezTo>
                    <a:pt x="31750" y="64660"/>
                    <a:pt x="31750" y="72014"/>
                    <a:pt x="30480" y="79368"/>
                  </a:cubicBezTo>
                  <a:cubicBezTo>
                    <a:pt x="29210" y="91625"/>
                    <a:pt x="26670" y="103473"/>
                    <a:pt x="25400" y="115730"/>
                  </a:cubicBezTo>
                  <a:cubicBezTo>
                    <a:pt x="20320" y="128805"/>
                    <a:pt x="26670" y="448304"/>
                    <a:pt x="29210" y="461378"/>
                  </a:cubicBezTo>
                  <a:cubicBezTo>
                    <a:pt x="29210" y="475269"/>
                    <a:pt x="29210" y="489569"/>
                    <a:pt x="30480" y="503461"/>
                  </a:cubicBezTo>
                  <a:cubicBezTo>
                    <a:pt x="30480" y="513675"/>
                    <a:pt x="33020" y="523889"/>
                    <a:pt x="33020" y="534103"/>
                  </a:cubicBezTo>
                  <a:cubicBezTo>
                    <a:pt x="33020" y="545134"/>
                    <a:pt x="33020" y="556166"/>
                    <a:pt x="31750" y="568452"/>
                  </a:cubicBezTo>
                  <a:lnTo>
                    <a:pt x="31750" y="578612"/>
                  </a:lnTo>
                  <a:cubicBezTo>
                    <a:pt x="31750" y="588772"/>
                    <a:pt x="35560" y="592582"/>
                    <a:pt x="44450" y="592582"/>
                  </a:cubicBezTo>
                  <a:cubicBezTo>
                    <a:pt x="68890" y="592582"/>
                    <a:pt x="96892" y="593852"/>
                    <a:pt x="122894" y="593852"/>
                  </a:cubicBezTo>
                  <a:cubicBezTo>
                    <a:pt x="160897" y="593852"/>
                    <a:pt x="200900" y="591312"/>
                    <a:pt x="238903" y="593852"/>
                  </a:cubicBezTo>
                  <a:cubicBezTo>
                    <a:pt x="300908" y="597662"/>
                    <a:pt x="362912" y="600202"/>
                    <a:pt x="424917" y="598932"/>
                  </a:cubicBezTo>
                  <a:cubicBezTo>
                    <a:pt x="464920" y="597662"/>
                    <a:pt x="502923" y="600202"/>
                    <a:pt x="542926" y="600202"/>
                  </a:cubicBezTo>
                  <a:cubicBezTo>
                    <a:pt x="600931" y="600202"/>
                    <a:pt x="658935" y="598932"/>
                    <a:pt x="716940" y="600202"/>
                  </a:cubicBezTo>
                  <a:cubicBezTo>
                    <a:pt x="802946" y="601472"/>
                    <a:pt x="1747019" y="591312"/>
                    <a:pt x="1835026" y="593852"/>
                  </a:cubicBezTo>
                  <a:cubicBezTo>
                    <a:pt x="1873028" y="595122"/>
                    <a:pt x="1911031" y="596392"/>
                    <a:pt x="1947034" y="596392"/>
                  </a:cubicBezTo>
                  <a:cubicBezTo>
                    <a:pt x="2013039" y="598932"/>
                    <a:pt x="2077044" y="595122"/>
                    <a:pt x="2143049" y="598932"/>
                  </a:cubicBezTo>
                  <a:cubicBezTo>
                    <a:pt x="2197053" y="601472"/>
                    <a:pt x="2251058" y="601472"/>
                    <a:pt x="2305062" y="604012"/>
                  </a:cubicBezTo>
                  <a:cubicBezTo>
                    <a:pt x="2385068" y="607822"/>
                    <a:pt x="2465074" y="610362"/>
                    <a:pt x="2545080" y="611632"/>
                  </a:cubicBezTo>
                  <a:cubicBezTo>
                    <a:pt x="2571995" y="611632"/>
                    <a:pt x="2589775" y="610362"/>
                    <a:pt x="2610095" y="6103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04417" y="2751561"/>
            <a:ext cx="6397358" cy="1093519"/>
            <a:chOff x="-630014" y="-297550"/>
            <a:chExt cx="12794716" cy="2293596"/>
          </a:xfrm>
        </p:grpSpPr>
        <p:sp>
          <p:nvSpPr>
            <p:cNvPr id="18" name="TextBox 18"/>
            <p:cNvSpPr txBox="1"/>
            <p:nvPr/>
          </p:nvSpPr>
          <p:spPr>
            <a:xfrm>
              <a:off x="-630014" y="-297550"/>
              <a:ext cx="12794716" cy="10759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algn="ctr">
                <a:lnSpc>
                  <a:spcPts val="4033"/>
                </a:lnSpc>
                <a:spcBef>
                  <a:spcPct val="0"/>
                </a:spcBef>
              </a:pPr>
              <a:endParaRPr lang="en-US" sz="3666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" y="1404296"/>
              <a:ext cx="8706360" cy="59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lnSpc>
                  <a:spcPts val="2199"/>
                </a:lnSpc>
                <a:spcBef>
                  <a:spcPct val="0"/>
                </a:spcBef>
              </a:pPr>
              <a:endParaRPr lang="en-US" sz="1999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44689">
            <a:off x="9236765" y="515428"/>
            <a:ext cx="1246445" cy="103568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329228" y="409984"/>
            <a:ext cx="3762209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4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4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717694" y="2906439"/>
            <a:ext cx="4353180" cy="974752"/>
            <a:chOff x="0" y="19049"/>
            <a:chExt cx="8706360" cy="194950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9049"/>
              <a:ext cx="8706360" cy="1025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lnSpc>
                  <a:spcPts val="4033"/>
                </a:lnSpc>
                <a:spcBef>
                  <a:spcPct val="0"/>
                </a:spcBef>
              </a:pPr>
              <a:endParaRPr lang="en-US" sz="3666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404296"/>
              <a:ext cx="8706360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lnSpc>
                  <a:spcPts val="2199"/>
                </a:lnSpc>
                <a:spcBef>
                  <a:spcPct val="0"/>
                </a:spcBef>
              </a:pPr>
              <a:endParaRPr lang="en-US" sz="1999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D26207D-FDD5-4DA9-A6AB-9FA0DE13C843}"/>
              </a:ext>
            </a:extLst>
          </p:cNvPr>
          <p:cNvSpPr txBox="1"/>
          <p:nvPr/>
        </p:nvSpPr>
        <p:spPr>
          <a:xfrm>
            <a:off x="804417" y="1627998"/>
            <a:ext cx="1058316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7" name="image27.png">
            <a:extLst>
              <a:ext uri="{FF2B5EF4-FFF2-40B4-BE49-F238E27FC236}">
                <a16:creationId xmlns:a16="http://schemas.microsoft.com/office/drawing/2014/main" xmlns="" id="{47C2FDFD-D465-44E8-B068-9D0EA316C29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787613" y="3681274"/>
            <a:ext cx="4966093" cy="2841305"/>
          </a:xfrm>
          <a:prstGeom prst="rect">
            <a:avLst/>
          </a:prstGeom>
          <a:ln/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136688D8-0A6D-4387-B5F3-1378FEE8E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80030" y="3966706"/>
            <a:ext cx="1663401" cy="276396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91E44DF8-4234-4DB6-BD87-7FB7FCE1A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133160">
            <a:off x="1656781" y="292485"/>
            <a:ext cx="1521896" cy="141121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26248" y="202721"/>
            <a:ext cx="4724400" cy="1045654"/>
            <a:chOff x="-3810" y="0"/>
            <a:chExt cx="5546872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6510"/>
              <a:ext cx="545416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74822" y="1295738"/>
            <a:ext cx="11338967" cy="5367766"/>
            <a:chOff x="-3810" y="0"/>
            <a:chExt cx="5546872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4903"/>
              <a:ext cx="5480832" cy="2031034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155806" y="345293"/>
            <a:ext cx="9977001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44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4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09037">
            <a:off x="10826079" y="616887"/>
            <a:ext cx="1273671" cy="1927443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21C20074-A86A-444D-A846-D37F73A6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502" y="1720050"/>
            <a:ext cx="972928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11.12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Cặp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57.png">
            <a:extLst>
              <a:ext uri="{FF2B5EF4-FFF2-40B4-BE49-F238E27FC236}">
                <a16:creationId xmlns:a16="http://schemas.microsoft.com/office/drawing/2014/main" xmlns="" id="{61CD69A9-E9AD-4F98-A551-9D6B47A1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18" y="4731949"/>
            <a:ext cx="59436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3C2D8233-03BE-45AA-9577-A28AC29F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1737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1115" y="132899"/>
            <a:ext cx="1162885" cy="1567615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CAAC93A1-F006-4A2B-9265-C2FA0A31AEDC}"/>
              </a:ext>
            </a:extLst>
          </p:cNvPr>
          <p:cNvGrpSpPr/>
          <p:nvPr/>
        </p:nvGrpSpPr>
        <p:grpSpPr>
          <a:xfrm>
            <a:off x="3944054" y="303971"/>
            <a:ext cx="4368801" cy="978546"/>
            <a:chOff x="-466770" y="-416122"/>
            <a:chExt cx="6265459" cy="119012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xmlns="" id="{0E112031-EC2C-4B65-8980-92A6E6AAEE94}"/>
                </a:ext>
              </a:extLst>
            </p:cNvPr>
            <p:cNvSpPr/>
            <p:nvPr/>
          </p:nvSpPr>
          <p:spPr>
            <a:xfrm>
              <a:off x="-466770" y="-416122"/>
              <a:ext cx="6265459" cy="1190124"/>
            </a:xfrm>
            <a:custGeom>
              <a:avLst/>
              <a:gdLst/>
              <a:ahLst/>
              <a:cxnLst/>
              <a:rect l="l" t="t" r="r" b="b"/>
              <a:pathLst>
                <a:path w="8244702" h="2311400">
                  <a:moveTo>
                    <a:pt x="793990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939902" y="2311400"/>
                  </a:lnTo>
                  <a:cubicBezTo>
                    <a:pt x="8108812" y="2311400"/>
                    <a:pt x="8244702" y="2175510"/>
                    <a:pt x="8244702" y="2006600"/>
                  </a:cubicBezTo>
                  <a:lnTo>
                    <a:pt x="8244702" y="304800"/>
                  </a:lnTo>
                  <a:cubicBezTo>
                    <a:pt x="8244702" y="135890"/>
                    <a:pt x="8108812" y="0"/>
                    <a:pt x="7939902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09DB41-1C23-4F83-89F1-A14AFDC29B0A}"/>
              </a:ext>
            </a:extLst>
          </p:cNvPr>
          <p:cNvSpPr txBox="1"/>
          <p:nvPr/>
        </p:nvSpPr>
        <p:spPr>
          <a:xfrm>
            <a:off x="5099784" y="470079"/>
            <a:ext cx="6579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84694F-D82C-4145-8FDB-A72E624531CB}"/>
              </a:ext>
            </a:extLst>
          </p:cNvPr>
          <p:cNvSpPr txBox="1"/>
          <p:nvPr/>
        </p:nvSpPr>
        <p:spPr>
          <a:xfrm>
            <a:off x="1132922" y="1603418"/>
            <a:ext cx="10624457" cy="3925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 </a:t>
            </a: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hình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 4, 5: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hình 1, 3, 6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 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5, 2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6, 3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6A2F8A67-313B-4241-8DCB-F0B1B0330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95401" y="316854"/>
            <a:ext cx="1783602" cy="178360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xmlns="" id="{77C456C1-8291-488E-957F-5E7590834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56249">
            <a:off x="10121942" y="5138053"/>
            <a:ext cx="1330521" cy="142301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50814CA9-05CB-494F-978F-50E4CC6F90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60849">
            <a:off x="347126" y="5619966"/>
            <a:ext cx="1087491" cy="106846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Pentagon 22"/>
          <p:cNvSpPr/>
          <p:nvPr/>
        </p:nvSpPr>
        <p:spPr>
          <a:xfrm>
            <a:off x="1" y="7088"/>
            <a:ext cx="2679403" cy="815163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 dirty="0"/>
              <a:t>Thực hành</a:t>
            </a:r>
            <a:endParaRPr lang="en-US" sz="2667" b="1" dirty="0"/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717648" y="873664"/>
            <a:ext cx="11087630" cy="1899684"/>
          </a:xfrm>
          <a:prstGeom prst="snip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11.18)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11.19).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5" y="5343704"/>
            <a:ext cx="943957" cy="147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52.png">
            <a:extLst>
              <a:ext uri="{FF2B5EF4-FFF2-40B4-BE49-F238E27FC236}">
                <a16:creationId xmlns:a16="http://schemas.microsoft.com/office/drawing/2014/main" xmlns="" id="{E551FDBC-6596-45AD-AB60-1572945E1D7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19820" y="2932625"/>
            <a:ext cx="4649459" cy="3313975"/>
          </a:xfrm>
          <a:prstGeom prst="rect">
            <a:avLst/>
          </a:prstGeom>
          <a:solidFill>
            <a:schemeClr val="bg1"/>
          </a:solidFill>
          <a:ln/>
        </p:spPr>
      </p:pic>
      <p:pic>
        <p:nvPicPr>
          <p:cNvPr id="11" name="image63.png">
            <a:extLst>
              <a:ext uri="{FF2B5EF4-FFF2-40B4-BE49-F238E27FC236}">
                <a16:creationId xmlns:a16="http://schemas.microsoft.com/office/drawing/2014/main" xmlns="" id="{C1DE631E-4062-42A3-8944-876C954ED3E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133707" y="2968736"/>
            <a:ext cx="2894330" cy="1900555"/>
          </a:xfrm>
          <a:prstGeom prst="rect">
            <a:avLst/>
          </a:prstGeom>
          <a:ln/>
        </p:spPr>
      </p:pic>
      <p:pic>
        <p:nvPicPr>
          <p:cNvPr id="12" name="image44.png">
            <a:extLst>
              <a:ext uri="{FF2B5EF4-FFF2-40B4-BE49-F238E27FC236}">
                <a16:creationId xmlns:a16="http://schemas.microsoft.com/office/drawing/2014/main" xmlns="" id="{A587CF32-0E15-44DA-B19E-541BA2C57C98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910948" y="4996691"/>
            <a:ext cx="2894330" cy="1822300"/>
          </a:xfrm>
          <a:prstGeom prst="rect">
            <a:avLst/>
          </a:prstGeom>
          <a:ln/>
        </p:spPr>
      </p:pic>
      <p:pic>
        <p:nvPicPr>
          <p:cNvPr id="9" name="Picture 55">
            <a:extLst>
              <a:ext uri="{FF2B5EF4-FFF2-40B4-BE49-F238E27FC236}">
                <a16:creationId xmlns:a16="http://schemas.microsoft.com/office/drawing/2014/main" xmlns="" id="{A82D99FC-782E-4D8B-B376-A10767A71A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64765" y="3724799"/>
            <a:ext cx="1918521" cy="1021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2354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3004"/>
          <a:stretch>
            <a:fillRect/>
          </a:stretch>
        </p:blipFill>
        <p:spPr>
          <a:xfrm flipH="1">
            <a:off x="7427350" y="2462636"/>
            <a:ext cx="4803124" cy="43699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6379" y="3539268"/>
            <a:ext cx="4512191" cy="52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endParaRPr lang="en-US" sz="323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00FF7BE-43DE-4C92-B81A-60B14F962B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86975"/>
          <a:stretch>
            <a:fillRect/>
          </a:stretch>
        </p:blipFill>
        <p:spPr>
          <a:xfrm>
            <a:off x="0" y="150388"/>
            <a:ext cx="12192000" cy="158789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544E21A5-BA53-46F9-AB52-BC4E5636B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6401" y="1346200"/>
            <a:ext cx="6994405" cy="4582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C416D3-4EBA-4AAD-8E19-D3EC7AB61DEA}"/>
              </a:ext>
            </a:extLst>
          </p:cNvPr>
          <p:cNvSpPr txBox="1"/>
          <p:nvPr/>
        </p:nvSpPr>
        <p:spPr>
          <a:xfrm>
            <a:off x="1000731" y="1900625"/>
            <a:ext cx="609600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32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42391E-D447-4F07-9EAF-5565D3614BB6}"/>
              </a:ext>
            </a:extLst>
          </p:cNvPr>
          <p:cNvSpPr txBox="1"/>
          <p:nvPr/>
        </p:nvSpPr>
        <p:spPr>
          <a:xfrm>
            <a:off x="932200" y="2995422"/>
            <a:ext cx="611632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xmlns="" id="{C4DC4E50-C771-4035-A0FA-5A368A49E3B8}"/>
              </a:ext>
            </a:extLst>
          </p:cNvPr>
          <p:cNvGrpSpPr/>
          <p:nvPr/>
        </p:nvGrpSpPr>
        <p:grpSpPr>
          <a:xfrm rot="-1386098">
            <a:off x="8340862" y="301705"/>
            <a:ext cx="1586174" cy="869790"/>
            <a:chOff x="0" y="0"/>
            <a:chExt cx="2887194" cy="1472263"/>
          </a:xfrm>
        </p:grpSpPr>
        <p:pic>
          <p:nvPicPr>
            <p:cNvPr id="12" name="Picture 20">
              <a:extLst>
                <a:ext uri="{FF2B5EF4-FFF2-40B4-BE49-F238E27FC236}">
                  <a16:creationId xmlns:a16="http://schemas.microsoft.com/office/drawing/2014/main" xmlns="" id="{16AAD185-6660-4926-BE6F-2F11BAF1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:a16="http://schemas.microsoft.com/office/drawing/2014/main" xmlns="" id="{F9F8FEDE-CD6E-4D20-BDFC-8D6AE8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16" name="Picture 16">
            <a:extLst>
              <a:ext uri="{FF2B5EF4-FFF2-40B4-BE49-F238E27FC236}">
                <a16:creationId xmlns:a16="http://schemas.microsoft.com/office/drawing/2014/main" xmlns="" id="{7852CCC8-0526-4A7C-850F-A5CDE207F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63982">
            <a:off x="6652112" y="5352316"/>
            <a:ext cx="1489707" cy="88843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2E489D1E-77D1-4BEF-8084-924F34B1DE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50699" y="5324606"/>
            <a:ext cx="1500064" cy="15479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26"/>
          <p:cNvSpPr/>
          <p:nvPr/>
        </p:nvSpPr>
        <p:spPr>
          <a:xfrm>
            <a:off x="311012" y="378520"/>
            <a:ext cx="8494902" cy="1586584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Ví dụ: </a:t>
            </a: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Vẽ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3200" dirty="0">
              <a:solidFill>
                <a:srgbClr val="C00000"/>
              </a:solidFill>
              <a:latin typeface="Arial" panose="020B0604020202020204" pitchFamily="34" charset="0"/>
              <a:ea typeface="Encode Sans Semi Condensed"/>
              <a:cs typeface="Arial" panose="020B0604020202020204" pitchFamily="34" charset="0"/>
              <a:sym typeface="Encode Sans Semi Condensed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lt1"/>
                </a:solidFill>
              </a:rPr>
              <a:pPr/>
              <a:t>24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1700" name="Google Shape;1700;p26"/>
          <p:cNvGrpSpPr/>
          <p:nvPr/>
        </p:nvGrpSpPr>
        <p:grpSpPr>
          <a:xfrm>
            <a:off x="58725" y="1632639"/>
            <a:ext cx="264475" cy="303724"/>
            <a:chOff x="3474634" y="2563948"/>
            <a:chExt cx="137891" cy="158377"/>
          </a:xfrm>
        </p:grpSpPr>
        <p:sp>
          <p:nvSpPr>
            <p:cNvPr id="1701" name="Google Shape;1701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26"/>
          <p:cNvGrpSpPr/>
          <p:nvPr/>
        </p:nvGrpSpPr>
        <p:grpSpPr>
          <a:xfrm>
            <a:off x="499462" y="6253196"/>
            <a:ext cx="264475" cy="303724"/>
            <a:chOff x="3474634" y="2563948"/>
            <a:chExt cx="137891" cy="158377"/>
          </a:xfrm>
        </p:grpSpPr>
        <p:sp>
          <p:nvSpPr>
            <p:cNvPr id="1715" name="Google Shape;1715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11024313" y="1339703"/>
            <a:ext cx="264475" cy="303724"/>
            <a:chOff x="3474634" y="2563948"/>
            <a:chExt cx="137891" cy="158377"/>
          </a:xfrm>
        </p:grpSpPr>
        <p:sp>
          <p:nvSpPr>
            <p:cNvPr id="1729" name="Google Shape;1729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8F5057-ED26-4D5F-A3C9-302E900CF433}"/>
              </a:ext>
            </a:extLst>
          </p:cNvPr>
          <p:cNvSpPr txBox="1"/>
          <p:nvPr/>
        </p:nvSpPr>
        <p:spPr>
          <a:xfrm>
            <a:off x="643436" y="2359282"/>
            <a:ext cx="816356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O’X’Z’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image40.png">
            <a:extLst>
              <a:ext uri="{FF2B5EF4-FFF2-40B4-BE49-F238E27FC236}">
                <a16:creationId xmlns:a16="http://schemas.microsoft.com/office/drawing/2014/main" xmlns="" id="{08C755B8-1E90-4370-BECA-E44E54CCA5A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046122" y="2165783"/>
            <a:ext cx="2851964" cy="2151676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3AFEF8D-BAAD-466F-98B8-C20289D01074}"/>
                  </a:ext>
                </a:extLst>
              </p:cNvPr>
              <p:cNvSpPr txBox="1"/>
              <p:nvPr/>
            </p:nvSpPr>
            <p:spPr>
              <a:xfrm>
                <a:off x="276793" y="4434905"/>
                <a:ext cx="7461389" cy="19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2.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Dung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phòng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sở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sót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thể.</a:t>
                </a:r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AFEF8D-BAAD-466F-98B8-C20289D01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93" y="4434905"/>
                <a:ext cx="7461389" cy="1951496"/>
              </a:xfrm>
              <a:prstGeom prst="rect">
                <a:avLst/>
              </a:prstGeom>
              <a:blipFill>
                <a:blip r:embed="rId4"/>
                <a:stretch>
                  <a:fillRect l="-1389" r="-1716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41.png">
            <a:extLst>
              <a:ext uri="{FF2B5EF4-FFF2-40B4-BE49-F238E27FC236}">
                <a16:creationId xmlns:a16="http://schemas.microsoft.com/office/drawing/2014/main" xmlns="" id="{2EF82033-B28F-49E9-9277-873D576E6F0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457475" y="4480540"/>
            <a:ext cx="2851964" cy="2151676"/>
          </a:xfrm>
          <a:prstGeom prst="rect">
            <a:avLst/>
          </a:prstGeom>
          <a:ln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6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lt1"/>
                </a:solidFill>
              </a:rPr>
              <a:pPr/>
              <a:t>25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1700" name="Google Shape;1700;p26"/>
          <p:cNvGrpSpPr/>
          <p:nvPr/>
        </p:nvGrpSpPr>
        <p:grpSpPr>
          <a:xfrm>
            <a:off x="58725" y="1632639"/>
            <a:ext cx="264475" cy="303724"/>
            <a:chOff x="3474634" y="2563948"/>
            <a:chExt cx="137891" cy="158377"/>
          </a:xfrm>
        </p:grpSpPr>
        <p:sp>
          <p:nvSpPr>
            <p:cNvPr id="1701" name="Google Shape;1701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26"/>
          <p:cNvGrpSpPr/>
          <p:nvPr/>
        </p:nvGrpSpPr>
        <p:grpSpPr>
          <a:xfrm>
            <a:off x="499462" y="6253196"/>
            <a:ext cx="264475" cy="303724"/>
            <a:chOff x="3474634" y="2563948"/>
            <a:chExt cx="137891" cy="158377"/>
          </a:xfrm>
        </p:grpSpPr>
        <p:sp>
          <p:nvSpPr>
            <p:cNvPr id="1715" name="Google Shape;1715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11024313" y="1339703"/>
            <a:ext cx="264475" cy="303724"/>
            <a:chOff x="3474634" y="2563948"/>
            <a:chExt cx="137891" cy="158377"/>
          </a:xfrm>
        </p:grpSpPr>
        <p:sp>
          <p:nvSpPr>
            <p:cNvPr id="1729" name="Google Shape;1729;p26"/>
            <p:cNvSpPr/>
            <p:nvPr/>
          </p:nvSpPr>
          <p:spPr>
            <a:xfrm>
              <a:off x="3528860" y="256394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528860" y="2668613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560786" y="2600659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564134" y="2645785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3474634" y="2648396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3476930" y="2600546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8F5057-ED26-4D5F-A3C9-302E900CF433}"/>
              </a:ext>
            </a:extLst>
          </p:cNvPr>
          <p:cNvSpPr txBox="1"/>
          <p:nvPr/>
        </p:nvSpPr>
        <p:spPr>
          <a:xfrm>
            <a:off x="735518" y="754229"/>
            <a:ext cx="8247861" cy="2674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khuất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image45.png">
            <a:extLst>
              <a:ext uri="{FF2B5EF4-FFF2-40B4-BE49-F238E27FC236}">
                <a16:creationId xmlns:a16="http://schemas.microsoft.com/office/drawing/2014/main" xmlns="" id="{A8C21366-1D84-408A-AE53-37092367B46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72239" y="3037114"/>
            <a:ext cx="3376362" cy="3267583"/>
          </a:xfrm>
          <a:prstGeom prst="rect">
            <a:avLst/>
          </a:prstGeom>
          <a:ln/>
        </p:spPr>
      </p:pic>
      <p:grpSp>
        <p:nvGrpSpPr>
          <p:cNvPr id="28" name="Group 19">
            <a:extLst>
              <a:ext uri="{FF2B5EF4-FFF2-40B4-BE49-F238E27FC236}">
                <a16:creationId xmlns:a16="http://schemas.microsoft.com/office/drawing/2014/main" xmlns="" id="{536B981C-F2DB-45A7-B66F-65B26A7D1FF8}"/>
              </a:ext>
            </a:extLst>
          </p:cNvPr>
          <p:cNvGrpSpPr/>
          <p:nvPr/>
        </p:nvGrpSpPr>
        <p:grpSpPr>
          <a:xfrm rot="2941440">
            <a:off x="730848" y="5580181"/>
            <a:ext cx="1234095" cy="617096"/>
            <a:chOff x="0" y="0"/>
            <a:chExt cx="2887194" cy="1472263"/>
          </a:xfrm>
        </p:grpSpPr>
        <p:pic>
          <p:nvPicPr>
            <p:cNvPr id="30" name="Picture 20">
              <a:extLst>
                <a:ext uri="{FF2B5EF4-FFF2-40B4-BE49-F238E27FC236}">
                  <a16:creationId xmlns:a16="http://schemas.microsoft.com/office/drawing/2014/main" xmlns="" id="{2E2BBA79-C739-48FC-AD8D-7C8734D2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31" name="Picture 21">
              <a:extLst>
                <a:ext uri="{FF2B5EF4-FFF2-40B4-BE49-F238E27FC236}">
                  <a16:creationId xmlns:a16="http://schemas.microsoft.com/office/drawing/2014/main" xmlns="" id="{2B638418-6123-4D32-BCA9-2D642C42C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9579C0E0-1300-4493-BF92-F3B5048DB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8179" y="3222171"/>
            <a:ext cx="1039315" cy="14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887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11" y="-2310"/>
            <a:ext cx="12192001" cy="685443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92216" y="2497347"/>
            <a:ext cx="2310230" cy="315741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606031" y="2658489"/>
            <a:ext cx="2569003" cy="315741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2658538" y="2417802"/>
            <a:ext cx="446849" cy="472629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5216622" y="2990047"/>
            <a:ext cx="2310230" cy="3157411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800819" y="3121165"/>
            <a:ext cx="2569003" cy="315741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6800089" y="2768314"/>
            <a:ext cx="672187" cy="710967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8845904" y="3438904"/>
            <a:ext cx="3142849" cy="2598463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8574011" y="3569320"/>
            <a:ext cx="3277403" cy="2644243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10918796" y="3173609"/>
            <a:ext cx="624952" cy="661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74271" y="199218"/>
            <a:ext cx="2310230" cy="23400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12883" y="830981"/>
            <a:ext cx="845935" cy="12440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64631" y="1121921"/>
            <a:ext cx="8985798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0"/>
              </a:lnSpc>
            </a:pPr>
            <a:r>
              <a:rPr lang="vi-VN" sz="4400" b="1" spc="76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400" b="1" spc="76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5137" y="3266973"/>
            <a:ext cx="1962540" cy="177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kiến thức đã học ở bài 11</a:t>
            </a:r>
            <a:endParaRPr lang="en-US" sz="2667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49784" y="3569320"/>
            <a:ext cx="2214468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bài tập được giao</a:t>
            </a:r>
            <a:endParaRPr lang="en-US" sz="2667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487782" y="3977052"/>
            <a:ext cx="3468047" cy="1770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667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2667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fr-FR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12: Hình chiếu phối cảnh</a:t>
            </a:r>
            <a:endParaRPr lang="en-US" sz="2000" b="1" i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40114" y="5956290"/>
            <a:ext cx="984763" cy="3222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6650" y="5463908"/>
            <a:ext cx="492381" cy="4923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787395" y="5048633"/>
            <a:ext cx="694283" cy="6942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5400000">
            <a:off x="1140800" y="320019"/>
            <a:ext cx="368154" cy="10828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498755">
            <a:off x="7733295" y="4102290"/>
            <a:ext cx="1002521" cy="5778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802781" y="3512170"/>
            <a:ext cx="409071" cy="56388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416115" y="3970034"/>
            <a:ext cx="415803" cy="42116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79499" y="994882"/>
            <a:ext cx="10033001" cy="5099235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7761" y="2249606"/>
            <a:ext cx="8429683" cy="2358787"/>
            <a:chOff x="-962684" y="-546073"/>
            <a:chExt cx="16859367" cy="4717573"/>
          </a:xfrm>
        </p:grpSpPr>
        <p:sp>
          <p:nvSpPr>
            <p:cNvPr id="10" name="TextBox 10"/>
            <p:cNvSpPr txBox="1"/>
            <p:nvPr/>
          </p:nvSpPr>
          <p:spPr>
            <a:xfrm>
              <a:off x="-962684" y="-546073"/>
              <a:ext cx="16859367" cy="4717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D6583C"/>
                  </a:solidFill>
                </a:rPr>
                <a:t>HẸN GẶP LẠI CÁC EM TRONG TIẾT HỌC SAU!</a:t>
              </a:r>
              <a:endParaRPr lang="en-US" sz="5400" b="1" dirty="0">
                <a:solidFill>
                  <a:srgbClr val="D6583C"/>
                </a:solidFill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402030"/>
              <a:ext cx="14226791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6"/>
                </a:lnSpc>
              </a:pPr>
              <a:endParaRPr lang="en-US" sz="2666" dirty="0">
                <a:solidFill>
                  <a:srgbClr val="404040"/>
                </a:solidFill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61383">
            <a:off x="372449" y="162713"/>
            <a:ext cx="1809077" cy="21867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15474">
            <a:off x="10318356" y="391137"/>
            <a:ext cx="1353763" cy="16364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19715">
            <a:off x="356102" y="5009449"/>
            <a:ext cx="1500914" cy="165431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818459" y="796495"/>
            <a:ext cx="10881522" cy="2213509"/>
            <a:chOff x="0" y="0"/>
            <a:chExt cx="10264440" cy="347802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0272099" cy="3478028"/>
            </a:xfrm>
            <a:custGeom>
              <a:avLst/>
              <a:gdLst/>
              <a:ahLst/>
              <a:cxnLst/>
              <a:rect l="l" t="t" r="r" b="b"/>
              <a:pathLst>
                <a:path w="10272099" h="3478028">
                  <a:moveTo>
                    <a:pt x="9765660" y="3461109"/>
                  </a:moveTo>
                  <a:cubicBezTo>
                    <a:pt x="9765660" y="3461109"/>
                    <a:pt x="9528664" y="3451139"/>
                    <a:pt x="9166524" y="3464583"/>
                  </a:cubicBezTo>
                  <a:cubicBezTo>
                    <a:pt x="8804386" y="3478028"/>
                    <a:pt x="490924" y="3478028"/>
                    <a:pt x="490924" y="3478028"/>
                  </a:cubicBezTo>
                  <a:cubicBezTo>
                    <a:pt x="245502" y="3478028"/>
                    <a:pt x="32509" y="3380760"/>
                    <a:pt x="31032" y="3220646"/>
                  </a:cubicBezTo>
                  <a:cubicBezTo>
                    <a:pt x="31032" y="3220646"/>
                    <a:pt x="0" y="1925402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9719112" y="0"/>
                    <a:pt x="9719112" y="0"/>
                  </a:cubicBezTo>
                  <a:cubicBezTo>
                    <a:pt x="10031012" y="0"/>
                    <a:pt x="10264440" y="101069"/>
                    <a:pt x="10256583" y="303616"/>
                  </a:cubicBezTo>
                  <a:cubicBezTo>
                    <a:pt x="10256583" y="303616"/>
                    <a:pt x="10254587" y="1808153"/>
                    <a:pt x="10263343" y="2521058"/>
                  </a:cubicBezTo>
                  <a:cubicBezTo>
                    <a:pt x="10272099" y="2814360"/>
                    <a:pt x="10225550" y="3147431"/>
                    <a:pt x="10225550" y="3147431"/>
                  </a:cubicBezTo>
                  <a:cubicBezTo>
                    <a:pt x="10222586" y="3327456"/>
                    <a:pt x="10011082" y="3461109"/>
                    <a:pt x="9765660" y="3461109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70047">
            <a:off x="11107684" y="2372337"/>
            <a:ext cx="853014" cy="1267994"/>
          </a:xfrm>
          <a:prstGeom prst="rect">
            <a:avLst/>
          </a:prstGeom>
        </p:spPr>
      </p:pic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FB3CE78A-1D63-4D11-91A6-4104ABFA4B08}"/>
              </a:ext>
            </a:extLst>
          </p:cNvPr>
          <p:cNvSpPr/>
          <p:nvPr/>
        </p:nvSpPr>
        <p:spPr>
          <a:xfrm rot="5400000">
            <a:off x="-90069" y="1759394"/>
            <a:ext cx="1792774" cy="285895"/>
          </a:xfrm>
          <a:custGeom>
            <a:avLst/>
            <a:gdLst/>
            <a:ahLst/>
            <a:cxnLst/>
            <a:rect l="l" t="t" r="r" b="b"/>
            <a:pathLst>
              <a:path w="32644318" h="6066790">
                <a:moveTo>
                  <a:pt x="1692910" y="0"/>
                </a:moveTo>
                <a:lnTo>
                  <a:pt x="1692910" y="6065520"/>
                </a:lnTo>
                <a:cubicBezTo>
                  <a:pt x="1710690" y="6066790"/>
                  <a:pt x="1728470" y="6066790"/>
                  <a:pt x="1746250" y="6066790"/>
                </a:cubicBezTo>
                <a:lnTo>
                  <a:pt x="30887907" y="6066790"/>
                </a:lnTo>
                <a:lnTo>
                  <a:pt x="30887907" y="0"/>
                </a:lnTo>
                <a:lnTo>
                  <a:pt x="1692910" y="0"/>
                </a:lnTo>
                <a:close/>
                <a:moveTo>
                  <a:pt x="31345107" y="0"/>
                </a:moveTo>
                <a:lnTo>
                  <a:pt x="30887907" y="0"/>
                </a:lnTo>
                <a:lnTo>
                  <a:pt x="30887907" y="6065520"/>
                </a:lnTo>
                <a:lnTo>
                  <a:pt x="30898068" y="6065520"/>
                </a:lnTo>
                <a:cubicBezTo>
                  <a:pt x="31637207" y="6065520"/>
                  <a:pt x="32286178" y="5462270"/>
                  <a:pt x="32339518" y="4725670"/>
                </a:cubicBezTo>
                <a:lnTo>
                  <a:pt x="32589707" y="1338580"/>
                </a:lnTo>
                <a:cubicBezTo>
                  <a:pt x="32644318" y="603250"/>
                  <a:pt x="32084246" y="0"/>
                  <a:pt x="31345107" y="0"/>
                </a:cubicBezTo>
                <a:close/>
                <a:moveTo>
                  <a:pt x="1299210" y="0"/>
                </a:moveTo>
                <a:cubicBezTo>
                  <a:pt x="560070" y="0"/>
                  <a:pt x="0" y="603250"/>
                  <a:pt x="54610" y="1339850"/>
                </a:cubicBezTo>
                <a:lnTo>
                  <a:pt x="304800" y="4726940"/>
                </a:lnTo>
                <a:cubicBezTo>
                  <a:pt x="358140" y="5445760"/>
                  <a:pt x="977900" y="6037580"/>
                  <a:pt x="1694180" y="6065520"/>
                </a:cubicBezTo>
                <a:lnTo>
                  <a:pt x="1694180" y="0"/>
                </a:lnTo>
                <a:lnTo>
                  <a:pt x="1299210" y="0"/>
                </a:lnTo>
                <a:close/>
              </a:path>
            </a:pathLst>
          </a:custGeom>
          <a:solidFill>
            <a:srgbClr val="51604D"/>
          </a:solidFill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94AFC4-F56A-4AD9-879B-9349DA0F85A4}"/>
              </a:ext>
            </a:extLst>
          </p:cNvPr>
          <p:cNvSpPr txBox="1"/>
          <p:nvPr/>
        </p:nvSpPr>
        <p:spPr>
          <a:xfrm>
            <a:off x="1080074" y="847233"/>
            <a:ext cx="10441614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11.1b,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image23.png">
            <a:extLst>
              <a:ext uri="{FF2B5EF4-FFF2-40B4-BE49-F238E27FC236}">
                <a16:creationId xmlns:a16="http://schemas.microsoft.com/office/drawing/2014/main" xmlns="" id="{BF5E9E6A-CE6A-493A-B831-88768BDC369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933533" y="3300417"/>
            <a:ext cx="4651375" cy="3185795"/>
          </a:xfrm>
          <a:prstGeom prst="rect">
            <a:avLst/>
          </a:prstGeom>
          <a:ln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0FA30F5-AE1B-46E3-99E4-62FFF034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18950" y="4893315"/>
            <a:ext cx="2173680" cy="144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DA1F2-07F4-471E-ABB9-9277718A2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95989" y="5479278"/>
            <a:ext cx="1328587" cy="137872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B7199637-F1C4-4F75-8D7A-672301514A7C}"/>
              </a:ext>
            </a:extLst>
          </p:cNvPr>
          <p:cNvSpPr/>
          <p:nvPr/>
        </p:nvSpPr>
        <p:spPr>
          <a:xfrm>
            <a:off x="5682275" y="79570"/>
            <a:ext cx="914400" cy="86723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67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0803" y="655264"/>
            <a:ext cx="8128000" cy="43353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19511">
            <a:off x="3371394" y="5246000"/>
            <a:ext cx="1567449" cy="17241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33004"/>
          <a:stretch>
            <a:fillRect/>
          </a:stretch>
        </p:blipFill>
        <p:spPr>
          <a:xfrm>
            <a:off x="0" y="3275026"/>
            <a:ext cx="3266371" cy="35829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35685">
            <a:off x="10616478" y="392024"/>
            <a:ext cx="1001385" cy="132394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D87DAFC4-F72F-4256-B529-7ADA93B5B1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10800" y="5184449"/>
            <a:ext cx="1316007" cy="1543703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49329D0C-7AB0-496B-BCB7-0B9ADBC447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465020">
            <a:off x="361680" y="242813"/>
            <a:ext cx="756429" cy="16223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C869BFE1-A73B-4B4D-A90A-5F30492560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37475">
            <a:off x="1714558" y="499772"/>
            <a:ext cx="1418352" cy="2005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FBCD28-B43B-4738-8C69-2A188299FABC}"/>
              </a:ext>
            </a:extLst>
          </p:cNvPr>
          <p:cNvSpPr txBox="1"/>
          <p:nvPr/>
        </p:nvSpPr>
        <p:spPr>
          <a:xfrm>
            <a:off x="2735170" y="1069677"/>
            <a:ext cx="8382000" cy="2415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33"/>
              </a:spcBef>
            </a:pP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vi-VN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5334" b="1" dirty="0">
              <a:solidFill>
                <a:srgbClr val="2F549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33"/>
              </a:spcBef>
            </a:pPr>
            <a:r>
              <a:rPr lang="fr-FR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vi-VN" sz="5334" b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CHIẾU TRỤC ĐO</a:t>
            </a:r>
            <a:endParaRPr lang="en-US" sz="5334" b="1" dirty="0">
              <a:solidFill>
                <a:srgbClr val="2F549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ách vẽ hình chiếu trục đo vuông góc đều? - Trường THPT Trịnh Hoài Đức">
            <a:extLst>
              <a:ext uri="{FF2B5EF4-FFF2-40B4-BE49-F238E27FC236}">
                <a16:creationId xmlns:a16="http://schemas.microsoft.com/office/drawing/2014/main" xmlns="" id="{0A419230-6A1D-43EF-8C5D-4BBB5D57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42" y="3843410"/>
            <a:ext cx="3266371" cy="26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549" y="2069049"/>
            <a:ext cx="5637026" cy="1772103"/>
            <a:chOff x="0" y="0"/>
            <a:chExt cx="7494806" cy="2311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8549" y="4401793"/>
            <a:ext cx="5637026" cy="1566873"/>
            <a:chOff x="0" y="0"/>
            <a:chExt cx="749480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82339" y="2098020"/>
            <a:ext cx="5033554" cy="1726857"/>
            <a:chOff x="0" y="0"/>
            <a:chExt cx="7494806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98A39E0-C81E-424B-A37E-98DEA955E277}"/>
              </a:ext>
            </a:extLst>
          </p:cNvPr>
          <p:cNvGrpSpPr/>
          <p:nvPr/>
        </p:nvGrpSpPr>
        <p:grpSpPr>
          <a:xfrm>
            <a:off x="-108213" y="2612570"/>
            <a:ext cx="916220" cy="685299"/>
            <a:chOff x="478062" y="2869877"/>
            <a:chExt cx="1746506" cy="1000507"/>
          </a:xfrm>
        </p:grpSpPr>
        <p:grpSp>
          <p:nvGrpSpPr>
            <p:cNvPr id="8" name="Group 8"/>
            <p:cNvGrpSpPr/>
            <p:nvPr/>
          </p:nvGrpSpPr>
          <p:grpSpPr>
            <a:xfrm>
              <a:off x="765292" y="2869877"/>
              <a:ext cx="1172046" cy="1000507"/>
              <a:chOff x="-13079412" y="3932661"/>
              <a:chExt cx="2311400" cy="205740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3079412" y="3932661"/>
                <a:ext cx="2311400" cy="2057409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78062" y="3291281"/>
              <a:ext cx="1746506" cy="5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5680" y="2247328"/>
            <a:ext cx="6462765" cy="14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dung của phương pháp 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trục đo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36395" y="4401793"/>
            <a:ext cx="6694203" cy="1514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2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200"/>
              </a:spcAft>
            </a:pP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63640" y="2208029"/>
            <a:ext cx="4673629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chiếu trục đo 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xiên góc cân</a:t>
            </a:r>
            <a:endParaRPr lang="en-US" sz="3200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262971" y="267665"/>
            <a:ext cx="8224423" cy="1201233"/>
            <a:chOff x="-20627" y="-1128761"/>
            <a:chExt cx="4448658" cy="3022637"/>
          </a:xfrm>
        </p:grpSpPr>
        <p:sp>
          <p:nvSpPr>
            <p:cNvPr id="21" name="Freeform 21"/>
            <p:cNvSpPr/>
            <p:nvPr/>
          </p:nvSpPr>
          <p:spPr>
            <a:xfrm>
              <a:off x="-20627" y="-1128761"/>
              <a:ext cx="4448658" cy="3022637"/>
            </a:xfrm>
            <a:custGeom>
              <a:avLst/>
              <a:gdLst/>
              <a:ahLst/>
              <a:cxnLst/>
              <a:rect l="l" t="t" r="r" b="b"/>
              <a:pathLst>
                <a:path w="4432829" h="4987788">
                  <a:moveTo>
                    <a:pt x="412802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682988"/>
                  </a:lnTo>
                  <a:cubicBezTo>
                    <a:pt x="0" y="4851898"/>
                    <a:pt x="135890" y="4987788"/>
                    <a:pt x="304800" y="4987788"/>
                  </a:cubicBezTo>
                  <a:lnTo>
                    <a:pt x="4128029" y="4987788"/>
                  </a:lnTo>
                  <a:cubicBezTo>
                    <a:pt x="4296938" y="4987788"/>
                    <a:pt x="4432829" y="4851898"/>
                    <a:pt x="4432829" y="4682988"/>
                  </a:cubicBezTo>
                  <a:lnTo>
                    <a:pt x="4432829" y="304800"/>
                  </a:lnTo>
                  <a:cubicBezTo>
                    <a:pt x="4432829" y="135890"/>
                    <a:pt x="4296938" y="0"/>
                    <a:pt x="41280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642052" y="292043"/>
            <a:ext cx="7465210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400" b="1" dirty="0">
              <a:solidFill>
                <a:srgbClr val="4649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15570CF-3036-40D9-9668-C62A3B34A196}"/>
              </a:ext>
            </a:extLst>
          </p:cNvPr>
          <p:cNvGrpSpPr/>
          <p:nvPr/>
        </p:nvGrpSpPr>
        <p:grpSpPr>
          <a:xfrm>
            <a:off x="6374657" y="2526397"/>
            <a:ext cx="1164337" cy="749347"/>
            <a:chOff x="10298045" y="-2935383"/>
            <a:chExt cx="1746506" cy="1124021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0F569081-88E2-4291-AA4F-991B7AFAA8AB}"/>
                </a:ext>
              </a:extLst>
            </p:cNvPr>
            <p:cNvSpPr/>
            <p:nvPr/>
          </p:nvSpPr>
          <p:spPr>
            <a:xfrm>
              <a:off x="10585277" y="-2935383"/>
              <a:ext cx="1172046" cy="1124021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xmlns="" id="{8C25C355-92D9-40DC-AC18-77A927815C8A}"/>
                </a:ext>
              </a:extLst>
            </p:cNvPr>
            <p:cNvSpPr txBox="1"/>
            <p:nvPr/>
          </p:nvSpPr>
          <p:spPr>
            <a:xfrm>
              <a:off x="10298045" y="-2581881"/>
              <a:ext cx="1746506" cy="579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D66E396-1327-4AF4-B939-569C90368900}"/>
              </a:ext>
            </a:extLst>
          </p:cNvPr>
          <p:cNvGrpSpPr/>
          <p:nvPr/>
        </p:nvGrpSpPr>
        <p:grpSpPr>
          <a:xfrm>
            <a:off x="-185153" y="4852328"/>
            <a:ext cx="1174423" cy="665802"/>
            <a:chOff x="6292805" y="-287431"/>
            <a:chExt cx="1746506" cy="965326"/>
          </a:xfrm>
        </p:grpSpPr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xmlns="" id="{EB348E42-4DD6-4D03-AE91-57FBBC861345}"/>
                </a:ext>
              </a:extLst>
            </p:cNvPr>
            <p:cNvGrpSpPr/>
            <p:nvPr/>
          </p:nvGrpSpPr>
          <p:grpSpPr>
            <a:xfrm>
              <a:off x="6682842" y="-287431"/>
              <a:ext cx="1053910" cy="965326"/>
              <a:chOff x="-1409372" y="-2559923"/>
              <a:chExt cx="2078424" cy="1985064"/>
            </a:xfrm>
          </p:grpSpPr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xmlns="" id="{211CE197-709C-478E-9D8A-7E54829DCDA8}"/>
                  </a:ext>
                </a:extLst>
              </p:cNvPr>
              <p:cNvSpPr/>
              <p:nvPr/>
            </p:nvSpPr>
            <p:spPr>
              <a:xfrm>
                <a:off x="-1409372" y="-2559923"/>
                <a:ext cx="2078424" cy="1985064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FEEAFA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ECE895AB-DDE2-4E64-A8E2-CCC6A472EC72}"/>
                </a:ext>
              </a:extLst>
            </p:cNvPr>
            <p:cNvSpPr txBox="1"/>
            <p:nvPr/>
          </p:nvSpPr>
          <p:spPr>
            <a:xfrm>
              <a:off x="6292805" y="61397"/>
              <a:ext cx="1746506" cy="5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19">
            <a:extLst>
              <a:ext uri="{FF2B5EF4-FFF2-40B4-BE49-F238E27FC236}">
                <a16:creationId xmlns:a16="http://schemas.microsoft.com/office/drawing/2014/main" xmlns="" id="{FD6AC0EA-5E2C-4120-AB89-D3213045C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02429">
            <a:off x="9783058" y="195130"/>
            <a:ext cx="1420906" cy="1203895"/>
          </a:xfrm>
          <a:prstGeom prst="rect">
            <a:avLst/>
          </a:prstGeom>
        </p:spPr>
      </p:pic>
      <p:pic>
        <p:nvPicPr>
          <p:cNvPr id="34" name="Picture 20">
            <a:extLst>
              <a:ext uri="{FF2B5EF4-FFF2-40B4-BE49-F238E27FC236}">
                <a16:creationId xmlns:a16="http://schemas.microsoft.com/office/drawing/2014/main" xmlns="" id="{1D6D2EDB-2D1B-44A1-871C-16DD21934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988776">
            <a:off x="1961028" y="348315"/>
            <a:ext cx="966745" cy="1325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980E57-80B8-4674-A02B-85B856CE987A}"/>
              </a:ext>
            </a:extLst>
          </p:cNvPr>
          <p:cNvGrpSpPr/>
          <p:nvPr/>
        </p:nvGrpSpPr>
        <p:grpSpPr>
          <a:xfrm>
            <a:off x="3793206" y="4249622"/>
            <a:ext cx="8122687" cy="1726857"/>
            <a:chOff x="3793206" y="4249622"/>
            <a:chExt cx="8122687" cy="1726857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xmlns="" id="{DD43A22E-1B91-43CC-8BBF-AFBC973BA0F6}"/>
                </a:ext>
              </a:extLst>
            </p:cNvPr>
            <p:cNvSpPr/>
            <p:nvPr/>
          </p:nvSpPr>
          <p:spPr>
            <a:xfrm>
              <a:off x="6882339" y="4249622"/>
              <a:ext cx="5033554" cy="1726857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  <p:txBody>
            <a:bodyPr/>
            <a:lstStyle/>
            <a:p>
              <a:r>
                <a:rPr lang="vi-VN" dirty="0"/>
                <a:t>             </a:t>
              </a:r>
              <a:endParaRPr lang="en-US" dirty="0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6CA1CAF8-65F0-42F8-A8F5-16A6F89DA732}"/>
                </a:ext>
              </a:extLst>
            </p:cNvPr>
            <p:cNvSpPr/>
            <p:nvPr/>
          </p:nvSpPr>
          <p:spPr>
            <a:xfrm>
              <a:off x="6566145" y="4710354"/>
              <a:ext cx="706876" cy="66062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FEEAFA"/>
            </a:solidFill>
          </p:spPr>
          <p:txBody>
            <a:bodyPr/>
            <a:lstStyle/>
            <a:p>
              <a:pPr algn="ctr">
                <a:lnSpc>
                  <a:spcPts val="2800"/>
                </a:lnSpc>
              </a:pP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D6C37BE-3302-4CA7-BF21-CE72985B9CA1}"/>
                </a:ext>
              </a:extLst>
            </p:cNvPr>
            <p:cNvSpPr txBox="1"/>
            <p:nvPr/>
          </p:nvSpPr>
          <p:spPr>
            <a:xfrm>
              <a:off x="3793206" y="4879101"/>
              <a:ext cx="6252754" cy="478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4000" dirty="0">
                  <a:solidFill>
                    <a:srgbClr val="4649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dirty="0">
                <a:solidFill>
                  <a:srgbClr val="4649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CC661C4-BCBF-4B0F-8688-AF85250184B9}"/>
              </a:ext>
            </a:extLst>
          </p:cNvPr>
          <p:cNvSpPr txBox="1"/>
          <p:nvPr/>
        </p:nvSpPr>
        <p:spPr>
          <a:xfrm>
            <a:off x="6376254" y="4631220"/>
            <a:ext cx="6248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Vẽ hình chiếu trục đo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0014" y="398969"/>
            <a:ext cx="11811972" cy="1204395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90014" y="530471"/>
            <a:ext cx="11811972" cy="703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600" b="1" dirty="0">
                <a:solidFill>
                  <a:srgbClr val="D658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NỘI DUNG PHƯƠNG PHÁP HÌNH CHIỀU TRỤC ĐO</a:t>
            </a:r>
            <a:endParaRPr lang="en-US" sz="36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4331">
            <a:off x="11235943" y="5641905"/>
            <a:ext cx="729089" cy="11440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E8F3EC7-6FFE-421B-BADD-282A3402A4B6}"/>
              </a:ext>
            </a:extLst>
          </p:cNvPr>
          <p:cNvSpPr txBox="1"/>
          <p:nvPr/>
        </p:nvSpPr>
        <p:spPr>
          <a:xfrm>
            <a:off x="1518723" y="1716746"/>
            <a:ext cx="11275434" cy="157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4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yêu cầu:</a:t>
            </a:r>
          </a:p>
          <a:p>
            <a:pPr>
              <a:lnSpc>
                <a:spcPct val="150000"/>
              </a:lnSpc>
              <a:spcAft>
                <a:spcPts val="1400"/>
              </a:spcAft>
            </a:pPr>
            <a:endParaRPr lang="vi-VN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B6C60-C42D-49BA-B1B3-A511C4EF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90" y="2728071"/>
            <a:ext cx="5628898" cy="26448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7138FC0-558E-460B-BA99-7FCEECD9F607}"/>
              </a:ext>
            </a:extLst>
          </p:cNvPr>
          <p:cNvSpPr txBox="1"/>
          <p:nvPr/>
        </p:nvSpPr>
        <p:spPr>
          <a:xfrm>
            <a:off x="591512" y="2881145"/>
            <a:ext cx="4808671" cy="14784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hình.</a:t>
            </a:r>
            <a:endParaRPr lang="vi-VN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22369E-0775-4586-A098-47EE671FCF21}"/>
              </a:ext>
            </a:extLst>
          </p:cNvPr>
          <p:cNvSpPr txBox="1"/>
          <p:nvPr/>
        </p:nvSpPr>
        <p:spPr>
          <a:xfrm>
            <a:off x="855273" y="5372882"/>
            <a:ext cx="6774180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CD81921-5EE7-4B9E-9641-D8DE3A255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3927">
            <a:off x="2768698" y="4543490"/>
            <a:ext cx="841321" cy="9571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xmlns="" id="{9BB99D9B-2E81-4E68-80C4-723EB36D29AB}"/>
              </a:ext>
            </a:extLst>
          </p:cNvPr>
          <p:cNvGrpSpPr/>
          <p:nvPr/>
        </p:nvGrpSpPr>
        <p:grpSpPr>
          <a:xfrm>
            <a:off x="2019412" y="247966"/>
            <a:ext cx="9866422" cy="2264279"/>
            <a:chOff x="0" y="0"/>
            <a:chExt cx="7494806" cy="23114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9A54763-ABF3-41EE-9BB5-28EB7216C536}"/>
                </a:ext>
              </a:extLst>
            </p:cNvPr>
            <p:cNvSpPr/>
            <p:nvPr/>
          </p:nvSpPr>
          <p:spPr>
            <a:xfrm>
              <a:off x="0" y="0"/>
              <a:ext cx="7494806" cy="2311400"/>
            </a:xfrm>
            <a:custGeom>
              <a:avLst/>
              <a:gdLst/>
              <a:ahLst/>
              <a:cxnLst/>
              <a:rect l="l" t="t" r="r" b="b"/>
              <a:pathLst>
                <a:path w="7494806" h="2311400">
                  <a:moveTo>
                    <a:pt x="71900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7190006" y="2311400"/>
                  </a:lnTo>
                  <a:cubicBezTo>
                    <a:pt x="7358917" y="2311400"/>
                    <a:pt x="7494806" y="2175510"/>
                    <a:pt x="7494806" y="2006600"/>
                  </a:cubicBezTo>
                  <a:lnTo>
                    <a:pt x="7494806" y="304800"/>
                  </a:lnTo>
                  <a:cubicBezTo>
                    <a:pt x="7494806" y="135890"/>
                    <a:pt x="7358917" y="0"/>
                    <a:pt x="7190006" y="0"/>
                  </a:cubicBezTo>
                  <a:close/>
                </a:path>
              </a:pathLst>
            </a:custGeom>
            <a:solidFill>
              <a:srgbClr val="FFFADB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A8F976-67D3-4879-8A9C-3C89A5E6BAD2}"/>
              </a:ext>
            </a:extLst>
          </p:cNvPr>
          <p:cNvSpPr txBox="1"/>
          <p:nvPr/>
        </p:nvSpPr>
        <p:spPr>
          <a:xfrm>
            <a:off x="2413775" y="200037"/>
            <a:ext cx="923544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v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tương đối giữa các trục tọa độ và mặt phẳng chiếu. Vị trí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11.3a?</a:t>
            </a:r>
            <a:endParaRPr lang="vi-VN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8B68CB-0471-41B6-92C8-7A1EC203A9C8}"/>
              </a:ext>
            </a:extLst>
          </p:cNvPr>
          <p:cNvSpPr txBox="1"/>
          <p:nvPr/>
        </p:nvSpPr>
        <p:spPr>
          <a:xfrm>
            <a:off x="692897" y="2718460"/>
            <a:ext cx="840645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CAA009-8419-4D51-BBAC-4FE582DDEFDF}"/>
              </a:ext>
            </a:extLst>
          </p:cNvPr>
          <p:cNvSpPr txBox="1"/>
          <p:nvPr/>
        </p:nvSpPr>
        <p:spPr>
          <a:xfrm>
            <a:off x="1323893" y="3531637"/>
            <a:ext cx="664281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Oy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P.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0DA5342-FC5A-423D-AAF8-04BE8E3485E7}"/>
              </a:ext>
            </a:extLst>
          </p:cNvPr>
          <p:cNvSpPr txBox="1"/>
          <p:nvPr/>
        </p:nvSpPr>
        <p:spPr>
          <a:xfrm>
            <a:off x="1245780" y="5103987"/>
            <a:ext cx="785028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xoay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9B8EFF-3837-496F-960A-869D906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422" y="3083712"/>
            <a:ext cx="1979665" cy="16720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66A6F6-AF1E-4330-9119-594E812F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307" y="4947140"/>
            <a:ext cx="1907929" cy="1756639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1EF8DD5D-E3EE-4941-BBDB-80531235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227416">
            <a:off x="199980" y="105037"/>
            <a:ext cx="1790046" cy="138281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82D41BD5-7E2C-4212-9FD0-EEE9CFC36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5201" y="5327269"/>
            <a:ext cx="1037932" cy="1424264"/>
          </a:xfrm>
          <a:prstGeom prst="rect">
            <a:avLst/>
          </a:prstGeom>
        </p:spPr>
      </p:pic>
      <p:pic>
        <p:nvPicPr>
          <p:cNvPr id="21" name="Picture 53">
            <a:extLst>
              <a:ext uri="{FF2B5EF4-FFF2-40B4-BE49-F238E27FC236}">
                <a16:creationId xmlns:a16="http://schemas.microsoft.com/office/drawing/2014/main" xmlns="" id="{40F6DAD4-E8DF-4D2A-BB0B-0073C236AB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281" y="3530553"/>
            <a:ext cx="1273515" cy="760257"/>
          </a:xfrm>
          <a:prstGeom prst="rect">
            <a:avLst/>
          </a:prstGeom>
        </p:spPr>
      </p:pic>
      <p:pic>
        <p:nvPicPr>
          <p:cNvPr id="24" name="Picture 53">
            <a:extLst>
              <a:ext uri="{FF2B5EF4-FFF2-40B4-BE49-F238E27FC236}">
                <a16:creationId xmlns:a16="http://schemas.microsoft.com/office/drawing/2014/main" xmlns="" id="{3262B65E-C9BC-46AE-9663-F39748277B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39" y="5102903"/>
            <a:ext cx="1273515" cy="760257"/>
          </a:xfrm>
          <a:prstGeom prst="rect">
            <a:avLst/>
          </a:prstGeom>
        </p:spPr>
      </p:pic>
      <p:pic>
        <p:nvPicPr>
          <p:cNvPr id="26" name="Picture 49">
            <a:extLst>
              <a:ext uri="{FF2B5EF4-FFF2-40B4-BE49-F238E27FC236}">
                <a16:creationId xmlns:a16="http://schemas.microsoft.com/office/drawing/2014/main" xmlns="" id="{9DF70CBB-69B8-4DE3-8313-83B4972543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039736" flipH="1">
            <a:off x="1029867" y="1638241"/>
            <a:ext cx="991276" cy="10237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20415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4331">
            <a:off x="1624612" y="202568"/>
            <a:ext cx="872941" cy="1369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45A968-024F-487C-A820-3E01FE3DDFAA}"/>
              </a:ext>
            </a:extLst>
          </p:cNvPr>
          <p:cNvSpPr txBox="1"/>
          <p:nvPr/>
        </p:nvSpPr>
        <p:spPr>
          <a:xfrm>
            <a:off x="2867731" y="234845"/>
            <a:ext cx="7070925" cy="13051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4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B77D1C-416A-4133-964F-B0F48F6DFCF7}"/>
              </a:ext>
            </a:extLst>
          </p:cNvPr>
          <p:cNvSpPr txBox="1"/>
          <p:nvPr/>
        </p:nvSpPr>
        <p:spPr>
          <a:xfrm>
            <a:off x="0" y="1766827"/>
            <a:ext cx="8850086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11.3a,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A124EF-0788-480E-9440-7138FDF8D1C2}"/>
              </a:ext>
            </a:extLst>
          </p:cNvPr>
          <p:cNvSpPr txBox="1"/>
          <p:nvPr/>
        </p:nvSpPr>
        <p:spPr>
          <a:xfrm>
            <a:off x="2952421" y="4260173"/>
            <a:ext cx="903275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11.3,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xoay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=&gt;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5C152C-82D1-4460-8F57-3C1DC5E3E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060" y="1796568"/>
            <a:ext cx="2613025" cy="2207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3F1228-17DB-48D0-B450-34834CEE2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2" y="4472878"/>
            <a:ext cx="2358682" cy="21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72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01" y="359285"/>
            <a:ext cx="8120742" cy="2102729"/>
            <a:chOff x="0" y="-1448224"/>
            <a:chExt cx="18498903" cy="5317304"/>
          </a:xfrm>
        </p:grpSpPr>
        <p:grpSp>
          <p:nvGrpSpPr>
            <p:cNvPr id="6" name="Group 6"/>
            <p:cNvGrpSpPr/>
            <p:nvPr/>
          </p:nvGrpSpPr>
          <p:grpSpPr>
            <a:xfrm>
              <a:off x="940570" y="-1448224"/>
              <a:ext cx="17558333" cy="2401697"/>
              <a:chOff x="240862" y="-370862"/>
              <a:chExt cx="4496350" cy="615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8915" y="-370862"/>
                <a:ext cx="4340244" cy="562234"/>
              </a:xfrm>
              <a:custGeom>
                <a:avLst/>
                <a:gdLst/>
                <a:ahLst/>
                <a:cxnLst/>
                <a:rect l="l" t="t" r="r" b="b"/>
                <a:pathLst>
                  <a:path w="2302370" h="562234">
                    <a:moveTo>
                      <a:pt x="2302370" y="562234"/>
                    </a:moveTo>
                    <a:lnTo>
                      <a:pt x="0" y="554614"/>
                    </a:lnTo>
                    <a:lnTo>
                      <a:pt x="0" y="202677"/>
                    </a:lnTo>
                    <a:lnTo>
                      <a:pt x="7620" y="20320"/>
                    </a:lnTo>
                    <a:lnTo>
                      <a:pt x="1149211" y="0"/>
                    </a:lnTo>
                    <a:lnTo>
                      <a:pt x="2280780" y="8890"/>
                    </a:lnTo>
                    <a:close/>
                  </a:path>
                </a:pathLst>
              </a:custGeom>
              <a:solidFill>
                <a:srgbClr val="FAF3E2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240862" y="-344738"/>
                <a:ext cx="4496350" cy="588904"/>
              </a:xfrm>
              <a:custGeom>
                <a:avLst/>
                <a:gdLst/>
                <a:ahLst/>
                <a:cxnLst/>
                <a:rect l="l" t="t" r="r" b="b"/>
                <a:pathLst>
                  <a:path w="2331580" h="588904">
                    <a:moveTo>
                      <a:pt x="2297290" y="21590"/>
                    </a:moveTo>
                    <a:cubicBezTo>
                      <a:pt x="2298560" y="34290"/>
                      <a:pt x="2298560" y="44450"/>
                      <a:pt x="2299830" y="52746"/>
                    </a:cubicBezTo>
                    <a:cubicBezTo>
                      <a:pt x="2302370" y="62936"/>
                      <a:pt x="2303640" y="73504"/>
                      <a:pt x="2306180" y="83694"/>
                    </a:cubicBezTo>
                    <a:cubicBezTo>
                      <a:pt x="2306180" y="98414"/>
                      <a:pt x="2318880" y="388648"/>
                      <a:pt x="2325230" y="403367"/>
                    </a:cubicBezTo>
                    <a:cubicBezTo>
                      <a:pt x="2331580" y="425634"/>
                      <a:pt x="2327770" y="448279"/>
                      <a:pt x="2327770" y="470547"/>
                    </a:cubicBezTo>
                    <a:cubicBezTo>
                      <a:pt x="2327770" y="490173"/>
                      <a:pt x="2329040" y="508289"/>
                      <a:pt x="2330310" y="527944"/>
                    </a:cubicBezTo>
                    <a:lnTo>
                      <a:pt x="2330310" y="587634"/>
                    </a:lnTo>
                    <a:cubicBezTo>
                      <a:pt x="2307450" y="587634"/>
                      <a:pt x="2287130" y="588904"/>
                      <a:pt x="2266810" y="587634"/>
                    </a:cubicBezTo>
                    <a:cubicBezTo>
                      <a:pt x="2153509" y="582554"/>
                      <a:pt x="2037356" y="588904"/>
                      <a:pt x="1922964" y="583824"/>
                    </a:cubicBezTo>
                    <a:cubicBezTo>
                      <a:pt x="1854328" y="580014"/>
                      <a:pt x="1787452" y="582554"/>
                      <a:pt x="1718816" y="580014"/>
                    </a:cubicBezTo>
                    <a:lnTo>
                      <a:pt x="1623782" y="576204"/>
                    </a:lnTo>
                    <a:cubicBezTo>
                      <a:pt x="1604424" y="576204"/>
                      <a:pt x="1586825" y="577474"/>
                      <a:pt x="1567466" y="577474"/>
                    </a:cubicBezTo>
                    <a:cubicBezTo>
                      <a:pt x="1518189" y="576204"/>
                      <a:pt x="1382678" y="577474"/>
                      <a:pt x="1333401" y="576204"/>
                    </a:cubicBezTo>
                    <a:cubicBezTo>
                      <a:pt x="1298203" y="574934"/>
                      <a:pt x="594247" y="583824"/>
                      <a:pt x="559049" y="582554"/>
                    </a:cubicBezTo>
                    <a:cubicBezTo>
                      <a:pt x="550250" y="582554"/>
                      <a:pt x="539691" y="583824"/>
                      <a:pt x="530891" y="583824"/>
                    </a:cubicBezTo>
                    <a:cubicBezTo>
                      <a:pt x="509772" y="583824"/>
                      <a:pt x="490414" y="585094"/>
                      <a:pt x="469295" y="585094"/>
                    </a:cubicBezTo>
                    <a:cubicBezTo>
                      <a:pt x="416498" y="585094"/>
                      <a:pt x="365462" y="583824"/>
                      <a:pt x="312665" y="582554"/>
                    </a:cubicBezTo>
                    <a:cubicBezTo>
                      <a:pt x="280987" y="581284"/>
                      <a:pt x="249309" y="580014"/>
                      <a:pt x="219391" y="578744"/>
                    </a:cubicBezTo>
                    <a:cubicBezTo>
                      <a:pt x="163074" y="577474"/>
                      <a:pt x="106758" y="576204"/>
                      <a:pt x="48682" y="576204"/>
                    </a:cubicBezTo>
                    <a:cubicBezTo>
                      <a:pt x="38100" y="576204"/>
                      <a:pt x="29210" y="576204"/>
                      <a:pt x="19050" y="574934"/>
                    </a:cubicBezTo>
                    <a:cubicBezTo>
                      <a:pt x="10160" y="573664"/>
                      <a:pt x="5080" y="567314"/>
                      <a:pt x="7620" y="558424"/>
                    </a:cubicBezTo>
                    <a:cubicBezTo>
                      <a:pt x="16510" y="527160"/>
                      <a:pt x="12700" y="517724"/>
                      <a:pt x="11430" y="507911"/>
                    </a:cubicBezTo>
                    <a:cubicBezTo>
                      <a:pt x="10160" y="487908"/>
                      <a:pt x="6350" y="468283"/>
                      <a:pt x="7620" y="448279"/>
                    </a:cubicBezTo>
                    <a:cubicBezTo>
                      <a:pt x="5080" y="423370"/>
                      <a:pt x="0" y="115020"/>
                      <a:pt x="7620" y="89733"/>
                    </a:cubicBezTo>
                    <a:cubicBezTo>
                      <a:pt x="8890" y="84827"/>
                      <a:pt x="7620" y="79543"/>
                      <a:pt x="8890" y="74636"/>
                    </a:cubicBezTo>
                    <a:cubicBezTo>
                      <a:pt x="10160" y="66711"/>
                      <a:pt x="12700" y="5803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761" y="30480"/>
                      <a:pt x="90919" y="29210"/>
                    </a:cubicBezTo>
                    <a:cubicBezTo>
                      <a:pt x="138436" y="25400"/>
                      <a:pt x="185953" y="22860"/>
                      <a:pt x="235230" y="20320"/>
                    </a:cubicBezTo>
                    <a:cubicBezTo>
                      <a:pt x="268668" y="17780"/>
                      <a:pt x="302106" y="16510"/>
                      <a:pt x="333784" y="13970"/>
                    </a:cubicBezTo>
                    <a:cubicBezTo>
                      <a:pt x="365462" y="11430"/>
                      <a:pt x="398899" y="8890"/>
                      <a:pt x="430578" y="8890"/>
                    </a:cubicBezTo>
                    <a:cubicBezTo>
                      <a:pt x="465775" y="7620"/>
                      <a:pt x="500973" y="10160"/>
                      <a:pt x="536171" y="8890"/>
                    </a:cubicBezTo>
                    <a:cubicBezTo>
                      <a:pt x="580168" y="8890"/>
                      <a:pt x="1377398" y="6350"/>
                      <a:pt x="1421395" y="5080"/>
                    </a:cubicBezTo>
                    <a:cubicBezTo>
                      <a:pt x="1463633" y="3810"/>
                      <a:pt x="1505870" y="2540"/>
                      <a:pt x="1549867" y="2540"/>
                    </a:cubicBezTo>
                    <a:cubicBezTo>
                      <a:pt x="1622023" y="1270"/>
                      <a:pt x="1692418" y="0"/>
                      <a:pt x="1764573" y="0"/>
                    </a:cubicBezTo>
                    <a:cubicBezTo>
                      <a:pt x="1794492" y="0"/>
                      <a:pt x="1826170" y="2540"/>
                      <a:pt x="1856088" y="2540"/>
                    </a:cubicBezTo>
                    <a:cubicBezTo>
                      <a:pt x="1938803" y="3810"/>
                      <a:pt x="2023277" y="5080"/>
                      <a:pt x="2105992" y="7620"/>
                    </a:cubicBezTo>
                    <a:cubicBezTo>
                      <a:pt x="2149989" y="8890"/>
                      <a:pt x="2193987" y="12700"/>
                      <a:pt x="2237984" y="16510"/>
                    </a:cubicBezTo>
                    <a:lnTo>
                      <a:pt x="2266810" y="16510"/>
                    </a:lnTo>
                    <a:cubicBezTo>
                      <a:pt x="2278240" y="17780"/>
                      <a:pt x="2287130" y="20320"/>
                      <a:pt x="2297290" y="21590"/>
                    </a:cubicBezTo>
                    <a:close/>
                    <a:moveTo>
                      <a:pt x="2307450" y="571124"/>
                    </a:moveTo>
                    <a:cubicBezTo>
                      <a:pt x="2308720" y="554614"/>
                      <a:pt x="2309990" y="541914"/>
                      <a:pt x="2309990" y="529214"/>
                    </a:cubicBezTo>
                    <a:cubicBezTo>
                      <a:pt x="2308720" y="506402"/>
                      <a:pt x="2307450" y="486399"/>
                      <a:pt x="2307450" y="464886"/>
                    </a:cubicBezTo>
                    <a:cubicBezTo>
                      <a:pt x="2307450" y="455073"/>
                      <a:pt x="2309990" y="445260"/>
                      <a:pt x="2308720" y="435447"/>
                    </a:cubicBezTo>
                    <a:cubicBezTo>
                      <a:pt x="2308720" y="426389"/>
                      <a:pt x="2307450" y="416954"/>
                      <a:pt x="2306180" y="407896"/>
                    </a:cubicBezTo>
                    <a:cubicBezTo>
                      <a:pt x="2301100" y="393931"/>
                      <a:pt x="2289670" y="104830"/>
                      <a:pt x="2289670" y="90865"/>
                    </a:cubicBezTo>
                    <a:cubicBezTo>
                      <a:pt x="2287130" y="79165"/>
                      <a:pt x="2284590" y="67088"/>
                      <a:pt x="2282050" y="55388"/>
                    </a:cubicBezTo>
                    <a:cubicBezTo>
                      <a:pt x="2280780" y="44450"/>
                      <a:pt x="2279510" y="43180"/>
                      <a:pt x="2262622" y="41910"/>
                    </a:cubicBezTo>
                    <a:cubicBezTo>
                      <a:pt x="2257343" y="41910"/>
                      <a:pt x="2253823" y="41910"/>
                      <a:pt x="2248543" y="40640"/>
                    </a:cubicBezTo>
                    <a:cubicBezTo>
                      <a:pt x="2204546" y="36830"/>
                      <a:pt x="2158789" y="31750"/>
                      <a:pt x="2114791" y="30480"/>
                    </a:cubicBezTo>
                    <a:cubicBezTo>
                      <a:pt x="2007438" y="26670"/>
                      <a:pt x="1898325" y="25400"/>
                      <a:pt x="1790972" y="22860"/>
                    </a:cubicBezTo>
                    <a:lnTo>
                      <a:pt x="1664260" y="22860"/>
                    </a:lnTo>
                    <a:cubicBezTo>
                      <a:pt x="1607943" y="22860"/>
                      <a:pt x="1551627" y="22860"/>
                      <a:pt x="1497070" y="24130"/>
                    </a:cubicBezTo>
                    <a:cubicBezTo>
                      <a:pt x="1449553" y="25400"/>
                      <a:pt x="648804" y="29210"/>
                      <a:pt x="601287" y="29210"/>
                    </a:cubicBezTo>
                    <a:cubicBezTo>
                      <a:pt x="523852" y="29210"/>
                      <a:pt x="446416" y="26670"/>
                      <a:pt x="368981" y="33020"/>
                    </a:cubicBezTo>
                    <a:cubicBezTo>
                      <a:pt x="328504" y="36830"/>
                      <a:pt x="289786" y="36830"/>
                      <a:pt x="251069" y="38100"/>
                    </a:cubicBezTo>
                    <a:cubicBezTo>
                      <a:pt x="184193" y="41910"/>
                      <a:pt x="117317" y="45720"/>
                      <a:pt x="50441" y="50800"/>
                    </a:cubicBezTo>
                    <a:cubicBezTo>
                      <a:pt x="36830" y="50800"/>
                      <a:pt x="34290" y="52369"/>
                      <a:pt x="33020" y="56898"/>
                    </a:cubicBezTo>
                    <a:cubicBezTo>
                      <a:pt x="31750" y="63691"/>
                      <a:pt x="31750" y="70485"/>
                      <a:pt x="30480" y="77278"/>
                    </a:cubicBezTo>
                    <a:cubicBezTo>
                      <a:pt x="29210" y="88601"/>
                      <a:pt x="26670" y="99546"/>
                      <a:pt x="25400" y="110868"/>
                    </a:cubicBezTo>
                    <a:cubicBezTo>
                      <a:pt x="20320" y="122946"/>
                      <a:pt x="26670" y="418086"/>
                      <a:pt x="29210" y="430163"/>
                    </a:cubicBezTo>
                    <a:cubicBezTo>
                      <a:pt x="29210" y="442996"/>
                      <a:pt x="29210" y="456205"/>
                      <a:pt x="30480" y="469037"/>
                    </a:cubicBezTo>
                    <a:cubicBezTo>
                      <a:pt x="30480" y="478473"/>
                      <a:pt x="33020" y="487908"/>
                      <a:pt x="33020" y="497344"/>
                    </a:cubicBezTo>
                    <a:cubicBezTo>
                      <a:pt x="33020" y="507534"/>
                      <a:pt x="33020" y="517724"/>
                      <a:pt x="31750" y="529214"/>
                    </a:cubicBezTo>
                    <a:lnTo>
                      <a:pt x="31750" y="539374"/>
                    </a:lnTo>
                    <a:cubicBezTo>
                      <a:pt x="31750" y="549534"/>
                      <a:pt x="35560" y="553344"/>
                      <a:pt x="44450" y="553344"/>
                    </a:cubicBezTo>
                    <a:cubicBezTo>
                      <a:pt x="66280" y="553344"/>
                      <a:pt x="90919" y="554614"/>
                      <a:pt x="113797" y="554614"/>
                    </a:cubicBezTo>
                    <a:cubicBezTo>
                      <a:pt x="147235" y="554614"/>
                      <a:pt x="182433" y="552074"/>
                      <a:pt x="215871" y="554614"/>
                    </a:cubicBezTo>
                    <a:cubicBezTo>
                      <a:pt x="270428" y="558424"/>
                      <a:pt x="324984" y="560964"/>
                      <a:pt x="379541" y="559694"/>
                    </a:cubicBezTo>
                    <a:cubicBezTo>
                      <a:pt x="414739" y="558424"/>
                      <a:pt x="448176" y="560964"/>
                      <a:pt x="483374" y="560964"/>
                    </a:cubicBezTo>
                    <a:cubicBezTo>
                      <a:pt x="534411" y="560964"/>
                      <a:pt x="585448" y="559694"/>
                      <a:pt x="636485" y="560964"/>
                    </a:cubicBezTo>
                    <a:cubicBezTo>
                      <a:pt x="712160" y="562234"/>
                      <a:pt x="1542827" y="552074"/>
                      <a:pt x="1620263" y="554614"/>
                    </a:cubicBezTo>
                    <a:cubicBezTo>
                      <a:pt x="1653701" y="555884"/>
                      <a:pt x="1687138" y="557154"/>
                      <a:pt x="1718816" y="557154"/>
                    </a:cubicBezTo>
                    <a:cubicBezTo>
                      <a:pt x="1776893" y="559694"/>
                      <a:pt x="1833209" y="555884"/>
                      <a:pt x="1891286" y="559694"/>
                    </a:cubicBezTo>
                    <a:cubicBezTo>
                      <a:pt x="1938803" y="562234"/>
                      <a:pt x="1986320" y="562234"/>
                      <a:pt x="2033837" y="564774"/>
                    </a:cubicBezTo>
                    <a:cubicBezTo>
                      <a:pt x="2104232" y="568584"/>
                      <a:pt x="2174628" y="571124"/>
                      <a:pt x="2245023" y="572394"/>
                    </a:cubicBezTo>
                    <a:cubicBezTo>
                      <a:pt x="2269350" y="572394"/>
                      <a:pt x="2287130" y="571124"/>
                      <a:pt x="2307450" y="571124"/>
                    </a:cubicBezTo>
                    <a:close/>
                  </a:path>
                </a:pathLst>
              </a:custGeom>
              <a:solidFill>
                <a:srgbClr val="FAF3E2"/>
              </a:solidFill>
            </p:spPr>
            <p:txBody>
              <a:bodyPr/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971398"/>
              <a:ext cx="9228848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endParaRPr lang="en-US" sz="3199" dirty="0">
                <a:solidFill>
                  <a:srgbClr val="FAF3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A79AB56A-C247-0CCE-7D20-4FC59EC66681}"/>
              </a:ext>
            </a:extLst>
          </p:cNvPr>
          <p:cNvSpPr txBox="1"/>
          <p:nvPr/>
        </p:nvSpPr>
        <p:spPr>
          <a:xfrm>
            <a:off x="1784665" y="359285"/>
            <a:ext cx="7953037" cy="68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pháp hình chiếu trục đo</a:t>
            </a:r>
            <a:endParaRPr lang="en-US" sz="3200" b="1" dirty="0">
              <a:solidFill>
                <a:srgbClr val="D658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E2A9C964-0BA0-4F04-BC6D-6CD216132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0169239" y="36694"/>
            <a:ext cx="1887331" cy="1472118"/>
          </a:xfrm>
          <a:prstGeom prst="rect">
            <a:avLst/>
          </a:prstGeom>
        </p:spPr>
      </p:pic>
      <p:grpSp>
        <p:nvGrpSpPr>
          <p:cNvPr id="26" name="Group 5">
            <a:extLst>
              <a:ext uri="{FF2B5EF4-FFF2-40B4-BE49-F238E27FC236}">
                <a16:creationId xmlns:a16="http://schemas.microsoft.com/office/drawing/2014/main" xmlns="" id="{FBAFCC71-EA94-4C52-8946-C967612B5DF9}"/>
              </a:ext>
            </a:extLst>
          </p:cNvPr>
          <p:cNvGrpSpPr/>
          <p:nvPr/>
        </p:nvGrpSpPr>
        <p:grpSpPr>
          <a:xfrm>
            <a:off x="144765" y="1676091"/>
            <a:ext cx="11889150" cy="4483240"/>
            <a:chOff x="-3810" y="0"/>
            <a:chExt cx="3575969" cy="2000518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F6F63186-91A2-4555-8F8C-099C13A6F96F}"/>
                </a:ext>
              </a:extLst>
            </p:cNvPr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7F6D24A0-8DA6-4CD5-A1D9-2010A294963D}"/>
                </a:ext>
              </a:extLst>
            </p:cNvPr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A4CD7DE1-AECE-4662-B873-8ECB4EE9BA62}"/>
                </a:ext>
              </a:extLst>
            </p:cNvPr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63C8D43-B6DF-4782-82C9-ABDEF6CF1F2C}"/>
              </a:ext>
            </a:extLst>
          </p:cNvPr>
          <p:cNvSpPr txBox="1"/>
          <p:nvPr/>
        </p:nvSpPr>
        <p:spPr>
          <a:xfrm>
            <a:off x="128146" y="1989550"/>
            <a:ext cx="1161173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 hệ toạ độ vuông góc Oxyz lên vật thể theo 3 chiều dài, rộng, cao.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2987162-F7EB-4439-8F1D-90120F7852E4}"/>
              </a:ext>
            </a:extLst>
          </p:cNvPr>
          <p:cNvSpPr txBox="1"/>
          <p:nvPr/>
        </p:nvSpPr>
        <p:spPr>
          <a:xfrm>
            <a:off x="185892" y="2847529"/>
            <a:ext cx="1122137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2800" dirty="0">
                <a:cs typeface="Arial" panose="020B0604020202020204" pitchFamily="34" charset="0"/>
              </a:rPr>
              <a:t>Chiếu vật thể cùng hệ toạ độ vuông góc theo hướng l (l không song song với P và các trục toạ độ) lên mặt phẳng hình chiếu (P).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4A5397-9C2B-4BC2-BA54-44157CA52C20}"/>
              </a:ext>
            </a:extLst>
          </p:cNvPr>
          <p:cNvSpPr txBox="1"/>
          <p:nvPr/>
        </p:nvSpPr>
        <p:spPr>
          <a:xfrm>
            <a:off x="236561" y="4303117"/>
            <a:ext cx="11221376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Ox'y‘z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Đó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(HCTĐ)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3" name="Group 13">
            <a:extLst>
              <a:ext uri="{FF2B5EF4-FFF2-40B4-BE49-F238E27FC236}">
                <a16:creationId xmlns:a16="http://schemas.microsoft.com/office/drawing/2014/main" xmlns="" id="{A7437FF6-F9CE-4266-911A-92582B22F18B}"/>
              </a:ext>
            </a:extLst>
          </p:cNvPr>
          <p:cNvGrpSpPr/>
          <p:nvPr/>
        </p:nvGrpSpPr>
        <p:grpSpPr>
          <a:xfrm rot="-642968">
            <a:off x="236646" y="5480536"/>
            <a:ext cx="874471" cy="1322210"/>
            <a:chOff x="0" y="0"/>
            <a:chExt cx="2234407" cy="3406373"/>
          </a:xfrm>
        </p:grpSpPr>
        <p:sp>
          <p:nvSpPr>
            <p:cNvPr id="34" name="AutoShape 14">
              <a:extLst>
                <a:ext uri="{FF2B5EF4-FFF2-40B4-BE49-F238E27FC236}">
                  <a16:creationId xmlns:a16="http://schemas.microsoft.com/office/drawing/2014/main" xmlns="" id="{70C2080C-AD12-4FFA-AC9C-AA3B980A3B33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0CEA52CC-ECB1-4CCC-9AAC-D0D2498C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grpSp>
        <p:nvGrpSpPr>
          <p:cNvPr id="36" name="Group 19">
            <a:extLst>
              <a:ext uri="{FF2B5EF4-FFF2-40B4-BE49-F238E27FC236}">
                <a16:creationId xmlns:a16="http://schemas.microsoft.com/office/drawing/2014/main" xmlns="" id="{EF223C97-4D81-4D99-B60F-CD8076B77304}"/>
              </a:ext>
            </a:extLst>
          </p:cNvPr>
          <p:cNvGrpSpPr/>
          <p:nvPr/>
        </p:nvGrpSpPr>
        <p:grpSpPr>
          <a:xfrm rot="-1386098">
            <a:off x="5317454" y="5912443"/>
            <a:ext cx="1233122" cy="599382"/>
            <a:chOff x="0" y="0"/>
            <a:chExt cx="2887194" cy="1472263"/>
          </a:xfrm>
        </p:grpSpPr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xmlns="" id="{61A5FF54-3E6E-47E3-AF42-E15D0902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38" name="Picture 21">
              <a:extLst>
                <a:ext uri="{FF2B5EF4-FFF2-40B4-BE49-F238E27FC236}">
                  <a16:creationId xmlns:a16="http://schemas.microsoft.com/office/drawing/2014/main" xmlns="" id="{BA8C627F-B7CB-49F1-8508-316E5D42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  <p:pic>
        <p:nvPicPr>
          <p:cNvPr id="39" name="Picture 16">
            <a:extLst>
              <a:ext uri="{FF2B5EF4-FFF2-40B4-BE49-F238E27FC236}">
                <a16:creationId xmlns:a16="http://schemas.microsoft.com/office/drawing/2014/main" xmlns="" id="{32634013-3C07-41A5-9FFD-44C7AA9504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63982">
            <a:off x="10755334" y="5756525"/>
            <a:ext cx="1107235" cy="66033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1552</Words>
  <Application>Microsoft Office PowerPoint</Application>
  <PresentationFormat>Custom</PresentationFormat>
  <Paragraphs>104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</cp:lastModifiedBy>
  <cp:revision>9</cp:revision>
  <dcterms:created xsi:type="dcterms:W3CDTF">2022-10-17T09:08:53Z</dcterms:created>
  <dcterms:modified xsi:type="dcterms:W3CDTF">2022-10-31T04:52:10Z</dcterms:modified>
</cp:coreProperties>
</file>